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sldIdLst>
    <p:sldId id="263" r:id="rId5"/>
    <p:sldId id="262"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E00"/>
    <a:srgbClr val="161616"/>
    <a:srgbClr val="FCFCFC"/>
    <a:srgbClr val="DADADA"/>
    <a:srgbClr val="F2F2F2"/>
    <a:srgbClr val="23739E"/>
    <a:srgbClr val="C5D9ED"/>
    <a:srgbClr val="DCC4C4"/>
    <a:srgbClr val="EE733E"/>
    <a:srgbClr val="FC69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76"/>
    <p:restoredTop sz="96275"/>
  </p:normalViewPr>
  <p:slideViewPr>
    <p:cSldViewPr snapToGrid="0" snapToObjects="1">
      <p:cViewPr varScale="1">
        <p:scale>
          <a:sx n="56" d="100"/>
          <a:sy n="56" d="100"/>
        </p:scale>
        <p:origin x="1268"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B5699BF4-9C0B-01F1-B9B4-B3A68A9EEC97}"/>
    <pc:docChg chg="delSld">
      <pc:chgData name="" userId="" providerId="" clId="Web-{B5699BF4-9C0B-01F1-B9B4-B3A68A9EEC97}" dt="2026-08-28T18:27:28.625" v="0"/>
      <pc:docMkLst>
        <pc:docMk/>
      </pc:docMkLst>
    </pc:docChg>
  </pc:docChgLst>
  <pc:docChgLst>
    <pc:chgData name="Natalia Rodriguez" userId="0cc15c6a-5511-4eed-aea9-99d28db25999" providerId="ADAL" clId="{5FAAC5BB-DCE3-50C4-9DF0-5E281BD2E367}"/>
    <pc:docChg chg="undo custSel addSld modMainMaster">
      <pc:chgData name="Natalia Rodriguez" userId="0cc15c6a-5511-4eed-aea9-99d28db25999" providerId="ADAL" clId="{5FAAC5BB-DCE3-50C4-9DF0-5E281BD2E367}" dt="2026-08-31T13:34:45.764" v="175" actId="14100"/>
      <pc:docMkLst>
        <pc:docMk/>
      </pc:docMkLst>
      <pc:sldChg chg="new">
        <pc:chgData name="Natalia Rodriguez" userId="0cc15c6a-5511-4eed-aea9-99d28db25999" providerId="ADAL" clId="{5FAAC5BB-DCE3-50C4-9DF0-5E281BD2E367}" dt="2026-08-31T13:16:48.214" v="0" actId="680"/>
        <pc:sldMkLst>
          <pc:docMk/>
          <pc:sldMk cId="2596370436" sldId="262"/>
        </pc:sldMkLst>
      </pc:sldChg>
      <pc:sldMasterChg chg="modSldLayout">
        <pc:chgData name="Natalia Rodriguez" userId="0cc15c6a-5511-4eed-aea9-99d28db25999" providerId="ADAL" clId="{5FAAC5BB-DCE3-50C4-9DF0-5E281BD2E367}" dt="2026-08-31T13:34:45.764" v="175" actId="14100"/>
        <pc:sldMasterMkLst>
          <pc:docMk/>
          <pc:sldMasterMk cId="0" sldId="2147483648"/>
        </pc:sldMasterMkLst>
        <pc:sldLayoutChg chg="addSp delSp modSp mod">
          <pc:chgData name="Natalia Rodriguez" userId="0cc15c6a-5511-4eed-aea9-99d28db25999" providerId="ADAL" clId="{5FAAC5BB-DCE3-50C4-9DF0-5E281BD2E367}" dt="2026-08-31T13:34:45.764" v="175" actId="14100"/>
          <pc:sldLayoutMkLst>
            <pc:docMk/>
            <pc:sldMasterMk cId="0" sldId="2147483648"/>
            <pc:sldLayoutMk cId="2083296578" sldId="2147483651"/>
          </pc:sldLayoutMkLst>
          <pc:spChg chg="add mod">
            <ac:chgData name="Natalia Rodriguez" userId="0cc15c6a-5511-4eed-aea9-99d28db25999" providerId="ADAL" clId="{5FAAC5BB-DCE3-50C4-9DF0-5E281BD2E367}" dt="2026-08-31T13:34:45.764" v="175" actId="14100"/>
            <ac:spMkLst>
              <pc:docMk/>
              <pc:sldMasterMk cId="0" sldId="2147483648"/>
              <pc:sldLayoutMk cId="2083296578" sldId="2147483651"/>
              <ac:spMk id="8" creationId="{848E602D-C92B-6F12-7AAC-FB5E7CF68B19}"/>
            </ac:spMkLst>
          </pc:spChg>
          <pc:spChg chg="add mod">
            <ac:chgData name="Natalia Rodriguez" userId="0cc15c6a-5511-4eed-aea9-99d28db25999" providerId="ADAL" clId="{5FAAC5BB-DCE3-50C4-9DF0-5E281BD2E367}" dt="2026-08-31T13:33:32.978" v="171"/>
            <ac:spMkLst>
              <pc:docMk/>
              <pc:sldMasterMk cId="0" sldId="2147483648"/>
              <pc:sldLayoutMk cId="2083296578" sldId="2147483651"/>
              <ac:spMk id="9" creationId="{31101CE4-7E08-4CB2-F6D7-FC55749FBF6D}"/>
            </ac:spMkLst>
          </pc:spChg>
          <pc:spChg chg="mod">
            <ac:chgData name="Natalia Rodriguez" userId="0cc15c6a-5511-4eed-aea9-99d28db25999" providerId="ADAL" clId="{5FAAC5BB-DCE3-50C4-9DF0-5E281BD2E367}" dt="2026-08-31T13:28:27.338" v="3" actId="14100"/>
            <ac:spMkLst>
              <pc:docMk/>
              <pc:sldMasterMk cId="0" sldId="2147483648"/>
              <pc:sldLayoutMk cId="2083296578" sldId="2147483651"/>
              <ac:spMk id="38" creationId="{085E7D28-8CCB-E054-E278-6E457D6282B3}"/>
            </ac:spMkLst>
          </pc:spChg>
          <pc:spChg chg="mod">
            <ac:chgData name="Natalia Rodriguez" userId="0cc15c6a-5511-4eed-aea9-99d28db25999" providerId="ADAL" clId="{5FAAC5BB-DCE3-50C4-9DF0-5E281BD2E367}" dt="2026-08-31T13:28:29.727" v="4" actId="14100"/>
            <ac:spMkLst>
              <pc:docMk/>
              <pc:sldMasterMk cId="0" sldId="2147483648"/>
              <pc:sldLayoutMk cId="2083296578" sldId="2147483651"/>
              <ac:spMk id="61" creationId="{53B17847-07CC-7A30-5EEC-4BF23ADB953F}"/>
            </ac:spMkLst>
          </pc:spChg>
        </pc:sldLayoutChg>
      </pc:sldMasterChg>
    </pc:docChg>
  </pc:docChgLst>
  <pc:docChgLst>
    <pc:chgData name="Sara Rebollo" userId="3f63881c-4fa4-4bd9-aed2-42ecc0622650" providerId="ADAL" clId="{5034CBC8-9056-42C0-B432-4C28FBA968E1}"/>
    <pc:docChg chg="undo custSel addSld delSld modSld modMainMaster">
      <pc:chgData name="Sara Rebollo" userId="3f63881c-4fa4-4bd9-aed2-42ecc0622650" providerId="ADAL" clId="{5034CBC8-9056-42C0-B432-4C28FBA968E1}" dt="2026-09-03T17:06:49.480" v="351" actId="1038"/>
      <pc:docMkLst>
        <pc:docMk/>
      </pc:docMkLst>
      <pc:sldChg chg="addSp delSp modSp mod chgLayout">
        <pc:chgData name="Sara Rebollo" userId="3f63881c-4fa4-4bd9-aed2-42ecc0622650" providerId="ADAL" clId="{5034CBC8-9056-42C0-B432-4C28FBA968E1}" dt="2026-09-01T14:20:48.354" v="297" actId="790"/>
        <pc:sldMkLst>
          <pc:docMk/>
          <pc:sldMk cId="2196254151" sldId="261"/>
        </pc:sldMkLst>
        <pc:spChg chg="mod">
          <ac:chgData name="Sara Rebollo" userId="3f63881c-4fa4-4bd9-aed2-42ecc0622650" providerId="ADAL" clId="{5034CBC8-9056-42C0-B432-4C28FBA968E1}" dt="2026-09-01T14:20:48.354" v="297" actId="790"/>
          <ac:spMkLst>
            <pc:docMk/>
            <pc:sldMk cId="2196254151" sldId="261"/>
            <ac:spMk id="34" creationId="{E3753599-331D-AFA4-29D0-0970AE54D958}"/>
          </ac:spMkLst>
        </pc:spChg>
        <pc:spChg chg="add mod ord">
          <ac:chgData name="Sara Rebollo" userId="3f63881c-4fa4-4bd9-aed2-42ecc0622650" providerId="ADAL" clId="{5034CBC8-9056-42C0-B432-4C28FBA968E1}" dt="2026-09-01T14:20:48.354" v="297" actId="790"/>
          <ac:spMkLst>
            <pc:docMk/>
            <pc:sldMk cId="2196254151" sldId="261"/>
            <ac:spMk id="35" creationId="{9DD4AE92-D069-CFE4-590F-FB2F8814516F}"/>
          </ac:spMkLst>
        </pc:spChg>
        <pc:spChg chg="add mod ord">
          <ac:chgData name="Sara Rebollo" userId="3f63881c-4fa4-4bd9-aed2-42ecc0622650" providerId="ADAL" clId="{5034CBC8-9056-42C0-B432-4C28FBA968E1}" dt="2026-09-01T14:20:48.354" v="297" actId="790"/>
          <ac:spMkLst>
            <pc:docMk/>
            <pc:sldMk cId="2196254151" sldId="261"/>
            <ac:spMk id="36" creationId="{64AA7DC4-A98F-4201-B780-97BDF253E7C6}"/>
          </ac:spMkLst>
        </pc:spChg>
        <pc:spChg chg="mod">
          <ac:chgData name="Sara Rebollo" userId="3f63881c-4fa4-4bd9-aed2-42ecc0622650" providerId="ADAL" clId="{5034CBC8-9056-42C0-B432-4C28FBA968E1}" dt="2026-09-01T14:20:48.354" v="297" actId="790"/>
          <ac:spMkLst>
            <pc:docMk/>
            <pc:sldMk cId="2196254151" sldId="261"/>
            <ac:spMk id="37" creationId="{7DD9C9FB-9799-3592-9576-05C851BCC934}"/>
          </ac:spMkLst>
        </pc:spChg>
        <pc:spChg chg="add mod ord">
          <ac:chgData name="Sara Rebollo" userId="3f63881c-4fa4-4bd9-aed2-42ecc0622650" providerId="ADAL" clId="{5034CBC8-9056-42C0-B432-4C28FBA968E1}" dt="2026-09-01T14:20:48.354" v="297" actId="790"/>
          <ac:spMkLst>
            <pc:docMk/>
            <pc:sldMk cId="2196254151" sldId="261"/>
            <ac:spMk id="38" creationId="{56BFA948-228F-ADD1-95EC-45E7BF971908}"/>
          </ac:spMkLst>
        </pc:spChg>
        <pc:spChg chg="mod">
          <ac:chgData name="Sara Rebollo" userId="3f63881c-4fa4-4bd9-aed2-42ecc0622650" providerId="ADAL" clId="{5034CBC8-9056-42C0-B432-4C28FBA968E1}" dt="2026-09-01T14:20:48.354" v="297" actId="790"/>
          <ac:spMkLst>
            <pc:docMk/>
            <pc:sldMk cId="2196254151" sldId="261"/>
            <ac:spMk id="39" creationId="{0C8A2182-7D40-EC38-44FA-52CA4808F1BC}"/>
          </ac:spMkLst>
        </pc:spChg>
        <pc:spChg chg="add mod ord">
          <ac:chgData name="Sara Rebollo" userId="3f63881c-4fa4-4bd9-aed2-42ecc0622650" providerId="ADAL" clId="{5034CBC8-9056-42C0-B432-4C28FBA968E1}" dt="2026-09-01T14:20:48.354" v="297" actId="790"/>
          <ac:spMkLst>
            <pc:docMk/>
            <pc:sldMk cId="2196254151" sldId="261"/>
            <ac:spMk id="40" creationId="{E37B2B6A-7B97-FFE9-D4F2-6345E7ADE58D}"/>
          </ac:spMkLst>
        </pc:spChg>
        <pc:spChg chg="add mod ord">
          <ac:chgData name="Sara Rebollo" userId="3f63881c-4fa4-4bd9-aed2-42ecc0622650" providerId="ADAL" clId="{5034CBC8-9056-42C0-B432-4C28FBA968E1}" dt="2026-09-01T14:20:48.354" v="297" actId="790"/>
          <ac:spMkLst>
            <pc:docMk/>
            <pc:sldMk cId="2196254151" sldId="261"/>
            <ac:spMk id="41" creationId="{609D56B8-D336-2A65-8248-AA09D318FA1D}"/>
          </ac:spMkLst>
        </pc:spChg>
      </pc:sldChg>
      <pc:sldChg chg="addSp delSp modSp mod chgLayout">
        <pc:chgData name="Sara Rebollo" userId="3f63881c-4fa4-4bd9-aed2-42ecc0622650" providerId="ADAL" clId="{5034CBC8-9056-42C0-B432-4C28FBA968E1}" dt="2026-09-01T14:20:48.354" v="297" actId="790"/>
        <pc:sldMkLst>
          <pc:docMk/>
          <pc:sldMk cId="2596370436" sldId="262"/>
        </pc:sldMkLst>
        <pc:spChg chg="add mod ord">
          <ac:chgData name="Sara Rebollo" userId="3f63881c-4fa4-4bd9-aed2-42ecc0622650" providerId="ADAL" clId="{5034CBC8-9056-42C0-B432-4C28FBA968E1}" dt="2026-09-01T14:20:48.354" v="297" actId="790"/>
          <ac:spMkLst>
            <pc:docMk/>
            <pc:sldMk cId="2596370436" sldId="262"/>
            <ac:spMk id="10" creationId="{9901F234-FC18-BDA6-8BFE-A536512D1E65}"/>
          </ac:spMkLst>
        </pc:spChg>
        <pc:spChg chg="add mod ord">
          <ac:chgData name="Sara Rebollo" userId="3f63881c-4fa4-4bd9-aed2-42ecc0622650" providerId="ADAL" clId="{5034CBC8-9056-42C0-B432-4C28FBA968E1}" dt="2026-09-01T14:20:48.354" v="297" actId="790"/>
          <ac:spMkLst>
            <pc:docMk/>
            <pc:sldMk cId="2596370436" sldId="262"/>
            <ac:spMk id="11" creationId="{8F4C0163-073B-DC19-DC9E-9F3EA61EEB3F}"/>
          </ac:spMkLst>
        </pc:spChg>
      </pc:sldChg>
      <pc:sldMasterChg chg="modSldLayout">
        <pc:chgData name="Sara Rebollo" userId="3f63881c-4fa4-4bd9-aed2-42ecc0622650" providerId="ADAL" clId="{5034CBC8-9056-42C0-B432-4C28FBA968E1}" dt="2026-09-03T17:06:49.480" v="351" actId="1038"/>
        <pc:sldMasterMkLst>
          <pc:docMk/>
          <pc:sldMasterMk cId="0" sldId="2147483648"/>
        </pc:sldMasterMkLst>
        <pc:sldLayoutChg chg="addSp delSp modSp mod">
          <pc:chgData name="Sara Rebollo" userId="3f63881c-4fa4-4bd9-aed2-42ecc0622650" providerId="ADAL" clId="{5034CBC8-9056-42C0-B432-4C28FBA968E1}" dt="2026-09-03T17:06:49.480" v="351" actId="1038"/>
          <pc:sldLayoutMkLst>
            <pc:docMk/>
            <pc:sldMasterMk cId="0" sldId="2147483648"/>
            <pc:sldLayoutMk cId="3773528721" sldId="2147483650"/>
          </pc:sldLayoutMkLst>
          <pc:spChg chg="mod">
            <ac:chgData name="Sara Rebollo" userId="3f63881c-4fa4-4bd9-aed2-42ecc0622650" providerId="ADAL" clId="{5034CBC8-9056-42C0-B432-4C28FBA968E1}" dt="2026-09-01T14:19:07.422" v="223" actId="20577"/>
            <ac:spMkLst>
              <pc:docMk/>
              <pc:sldMasterMk cId="0" sldId="2147483648"/>
              <pc:sldLayoutMk cId="3773528721" sldId="2147483650"/>
              <ac:spMk id="6" creationId="{82A37012-AD0C-B41B-08E3-34A5ACCE999B}"/>
            </ac:spMkLst>
          </pc:spChg>
          <pc:spChg chg="mod">
            <ac:chgData name="Sara Rebollo" userId="3f63881c-4fa4-4bd9-aed2-42ecc0622650" providerId="ADAL" clId="{5034CBC8-9056-42C0-B432-4C28FBA968E1}" dt="2026-09-01T14:11:21.330" v="45" actId="1076"/>
            <ac:spMkLst>
              <pc:docMk/>
              <pc:sldMasterMk cId="0" sldId="2147483648"/>
              <pc:sldLayoutMk cId="3773528721" sldId="2147483650"/>
              <ac:spMk id="7" creationId="{2A8BFE7D-8A89-C87B-678C-3A131B8C2566}"/>
            </ac:spMkLst>
          </pc:spChg>
          <pc:spChg chg="add mod">
            <ac:chgData name="Sara Rebollo" userId="3f63881c-4fa4-4bd9-aed2-42ecc0622650" providerId="ADAL" clId="{5034CBC8-9056-42C0-B432-4C28FBA968E1}" dt="2026-09-01T14:15:14.616" v="173" actId="1076"/>
            <ac:spMkLst>
              <pc:docMk/>
              <pc:sldMasterMk cId="0" sldId="2147483648"/>
              <pc:sldLayoutMk cId="3773528721" sldId="2147483650"/>
              <ac:spMk id="12" creationId="{A98CB952-7C87-A9C8-1930-CF67C8EED5AD}"/>
            </ac:spMkLst>
          </pc:spChg>
          <pc:spChg chg="add mod">
            <ac:chgData name="Sara Rebollo" userId="3f63881c-4fa4-4bd9-aed2-42ecc0622650" providerId="ADAL" clId="{5034CBC8-9056-42C0-B432-4C28FBA968E1}" dt="2026-09-01T14:18:29.220" v="220" actId="113"/>
            <ac:spMkLst>
              <pc:docMk/>
              <pc:sldMasterMk cId="0" sldId="2147483648"/>
              <pc:sldLayoutMk cId="3773528721" sldId="2147483650"/>
              <ac:spMk id="16" creationId="{C7797BF2-133C-3B5E-9CDF-E8616FD9C93A}"/>
            </ac:spMkLst>
          </pc:spChg>
          <pc:spChg chg="add mod">
            <ac:chgData name="Sara Rebollo" userId="3f63881c-4fa4-4bd9-aed2-42ecc0622650" providerId="ADAL" clId="{5034CBC8-9056-42C0-B432-4C28FBA968E1}" dt="2026-09-01T14:22:48.310" v="313"/>
            <ac:spMkLst>
              <pc:docMk/>
              <pc:sldMasterMk cId="0" sldId="2147483648"/>
              <pc:sldLayoutMk cId="3773528721" sldId="2147483650"/>
              <ac:spMk id="18" creationId="{6A31FE42-DCDB-25BB-192A-6161388A441E}"/>
            </ac:spMkLst>
          </pc:spChg>
          <pc:spChg chg="mod">
            <ac:chgData name="Sara Rebollo" userId="3f63881c-4fa4-4bd9-aed2-42ecc0622650" providerId="ADAL" clId="{5034CBC8-9056-42C0-B432-4C28FBA968E1}" dt="2026-09-01T14:12:58.706" v="101" actId="790"/>
            <ac:spMkLst>
              <pc:docMk/>
              <pc:sldMasterMk cId="0" sldId="2147483648"/>
              <pc:sldLayoutMk cId="3773528721" sldId="2147483650"/>
              <ac:spMk id="44" creationId="{F375AE6E-CA6E-4F33-0EB5-C790CD63D951}"/>
            </ac:spMkLst>
          </pc:spChg>
          <pc:spChg chg="mod">
            <ac:chgData name="Sara Rebollo" userId="3f63881c-4fa4-4bd9-aed2-42ecc0622650" providerId="ADAL" clId="{5034CBC8-9056-42C0-B432-4C28FBA968E1}" dt="2026-09-01T14:12:58.706" v="101" actId="790"/>
            <ac:spMkLst>
              <pc:docMk/>
              <pc:sldMasterMk cId="0" sldId="2147483648"/>
              <pc:sldLayoutMk cId="3773528721" sldId="2147483650"/>
              <ac:spMk id="45" creationId="{10174322-812C-9606-7057-14EEF883E304}"/>
            </ac:spMkLst>
          </pc:spChg>
          <pc:spChg chg="mod">
            <ac:chgData name="Sara Rebollo" userId="3f63881c-4fa4-4bd9-aed2-42ecc0622650" providerId="ADAL" clId="{5034CBC8-9056-42C0-B432-4C28FBA968E1}" dt="2026-09-01T14:13:08.292" v="110" actId="1035"/>
            <ac:spMkLst>
              <pc:docMk/>
              <pc:sldMasterMk cId="0" sldId="2147483648"/>
              <pc:sldLayoutMk cId="3773528721" sldId="2147483650"/>
              <ac:spMk id="46" creationId="{77862760-DA23-8525-BF9D-24E3324C278C}"/>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47" creationId="{492F112E-5AE1-C16A-A82E-2CFBF9412228}"/>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50" creationId="{E5D3ECF6-C2E8-F568-FBB2-525368511AEE}"/>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51" creationId="{2DF3316F-23D8-2CC9-19C1-871F368015EF}"/>
            </ac:spMkLst>
          </pc:spChg>
          <pc:spChg chg="mod">
            <ac:chgData name="Sara Rebollo" userId="3f63881c-4fa4-4bd9-aed2-42ecc0622650" providerId="ADAL" clId="{5034CBC8-9056-42C0-B432-4C28FBA968E1}" dt="2026-09-01T14:13:08.292" v="110" actId="1035"/>
            <ac:spMkLst>
              <pc:docMk/>
              <pc:sldMasterMk cId="0" sldId="2147483648"/>
              <pc:sldLayoutMk cId="3773528721" sldId="2147483650"/>
              <ac:spMk id="52" creationId="{4A619F0D-8EDC-06CD-DEDA-F4A065A36BA7}"/>
            </ac:spMkLst>
          </pc:spChg>
          <pc:spChg chg="mod">
            <ac:chgData name="Sara Rebollo" userId="3f63881c-4fa4-4bd9-aed2-42ecc0622650" providerId="ADAL" clId="{5034CBC8-9056-42C0-B432-4C28FBA968E1}" dt="2026-09-03T17:06:49.480" v="351" actId="1038"/>
            <ac:spMkLst>
              <pc:docMk/>
              <pc:sldMasterMk cId="0" sldId="2147483648"/>
              <pc:sldLayoutMk cId="3773528721" sldId="2147483650"/>
              <ac:spMk id="53" creationId="{161A8357-48BA-39B0-BCA6-2E8C252DAEA6}"/>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54" creationId="{E9EE9622-701E-E68C-DD1A-A745E743025F}"/>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55" creationId="{CECBB169-E162-16C8-7BA7-687A6CEB61E9}"/>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56" creationId="{BD2288CD-A581-87B6-BBCC-BE8BE6BF2429}"/>
            </ac:spMkLst>
          </pc:spChg>
          <pc:spChg chg="mod">
            <ac:chgData name="Sara Rebollo" userId="3f63881c-4fa4-4bd9-aed2-42ecc0622650" providerId="ADAL" clId="{5034CBC8-9056-42C0-B432-4C28FBA968E1}" dt="2026-09-01T14:21:16.512" v="310" actId="1076"/>
            <ac:spMkLst>
              <pc:docMk/>
              <pc:sldMasterMk cId="0" sldId="2147483648"/>
              <pc:sldLayoutMk cId="3773528721" sldId="2147483650"/>
              <ac:spMk id="57" creationId="{8B68418C-12BA-8C7A-52F5-2EDFC4C45A59}"/>
            </ac:spMkLst>
          </pc:spChg>
          <pc:spChg chg="mod">
            <ac:chgData name="Sara Rebollo" userId="3f63881c-4fa4-4bd9-aed2-42ecc0622650" providerId="ADAL" clId="{5034CBC8-9056-42C0-B432-4C28FBA968E1}" dt="2026-09-01T14:13:16.453" v="125" actId="1035"/>
            <ac:spMkLst>
              <pc:docMk/>
              <pc:sldMasterMk cId="0" sldId="2147483648"/>
              <pc:sldLayoutMk cId="3773528721" sldId="2147483650"/>
              <ac:spMk id="58" creationId="{54F76BCC-CD7F-86A4-C312-B860CCC564B2}"/>
            </ac:spMkLst>
          </pc:spChg>
          <pc:spChg chg="mod">
            <ac:chgData name="Sara Rebollo" userId="3f63881c-4fa4-4bd9-aed2-42ecc0622650" providerId="ADAL" clId="{5034CBC8-9056-42C0-B432-4C28FBA968E1}" dt="2026-09-01T14:21:11.031" v="308" actId="1035"/>
            <ac:spMkLst>
              <pc:docMk/>
              <pc:sldMasterMk cId="0" sldId="2147483648"/>
              <pc:sldLayoutMk cId="3773528721" sldId="2147483650"/>
              <ac:spMk id="59" creationId="{BDC7540D-6C73-4B84-6654-7148E2E96FB8}"/>
            </ac:spMkLst>
          </pc:spChg>
          <pc:spChg chg="mod">
            <ac:chgData name="Sara Rebollo" userId="3f63881c-4fa4-4bd9-aed2-42ecc0622650" providerId="ADAL" clId="{5034CBC8-9056-42C0-B432-4C28FBA968E1}" dt="2026-09-01T14:12:58.706" v="101" actId="790"/>
            <ac:spMkLst>
              <pc:docMk/>
              <pc:sldMasterMk cId="0" sldId="2147483648"/>
              <pc:sldLayoutMk cId="3773528721" sldId="2147483650"/>
              <ac:spMk id="61" creationId="{53B17847-07CC-7A30-5EEC-4BF23ADB953F}"/>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62" creationId="{BB02A14E-BA31-6A8A-74B7-559B02E1F465}"/>
            </ac:spMkLst>
          </pc:spChg>
          <pc:spChg chg="mod">
            <ac:chgData name="Sara Rebollo" userId="3f63881c-4fa4-4bd9-aed2-42ecc0622650" providerId="ADAL" clId="{5034CBC8-9056-42C0-B432-4C28FBA968E1}" dt="2026-09-03T17:06:06.513" v="339" actId="14100"/>
            <ac:spMkLst>
              <pc:docMk/>
              <pc:sldMasterMk cId="0" sldId="2147483648"/>
              <pc:sldLayoutMk cId="3773528721" sldId="2147483650"/>
              <ac:spMk id="63" creationId="{41AD6938-090F-86B9-3615-A30BA88BB30A}"/>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64" creationId="{8CC5752D-DA63-0AF3-63FA-E43E6E4D3D8B}"/>
            </ac:spMkLst>
          </pc:spChg>
          <pc:spChg chg="mod">
            <ac:chgData name="Sara Rebollo" userId="3f63881c-4fa4-4bd9-aed2-42ecc0622650" providerId="ADAL" clId="{5034CBC8-9056-42C0-B432-4C28FBA968E1}" dt="2026-09-01T14:19:38.668" v="238" actId="1035"/>
            <ac:spMkLst>
              <pc:docMk/>
              <pc:sldMasterMk cId="0" sldId="2147483648"/>
              <pc:sldLayoutMk cId="3773528721" sldId="2147483650"/>
              <ac:spMk id="65" creationId="{5C8C538E-D93B-7312-AD69-6F7510B0D710}"/>
            </ac:spMkLst>
          </pc:spChg>
          <pc:spChg chg="mod">
            <ac:chgData name="Sara Rebollo" userId="3f63881c-4fa4-4bd9-aed2-42ecc0622650" providerId="ADAL" clId="{5034CBC8-9056-42C0-B432-4C28FBA968E1}" dt="2026-09-01T14:21:14.006" v="309" actId="14100"/>
            <ac:spMkLst>
              <pc:docMk/>
              <pc:sldMasterMk cId="0" sldId="2147483648"/>
              <pc:sldLayoutMk cId="3773528721" sldId="2147483650"/>
              <ac:spMk id="66" creationId="{F5D86B2D-56C7-B8A3-5E7B-80EE9EA7C524}"/>
            </ac:spMkLst>
          </pc:spChg>
        </pc:sldLayoutChg>
        <pc:sldLayoutChg chg="modSp mod">
          <pc:chgData name="Sara Rebollo" userId="3f63881c-4fa4-4bd9-aed2-42ecc0622650" providerId="ADAL" clId="{5034CBC8-9056-42C0-B432-4C28FBA968E1}" dt="2026-09-01T14:19:10.667" v="225" actId="20577"/>
          <pc:sldLayoutMkLst>
            <pc:docMk/>
            <pc:sldMasterMk cId="0" sldId="2147483648"/>
            <pc:sldLayoutMk cId="2083296578" sldId="2147483651"/>
          </pc:sldLayoutMkLst>
          <pc:spChg chg="mod">
            <ac:chgData name="Sara Rebollo" userId="3f63881c-4fa4-4bd9-aed2-42ecc0622650" providerId="ADAL" clId="{5034CBC8-9056-42C0-B432-4C28FBA968E1}" dt="2026-09-01T14:19:10.667" v="225" actId="20577"/>
            <ac:spMkLst>
              <pc:docMk/>
              <pc:sldMasterMk cId="0" sldId="2147483648"/>
              <pc:sldLayoutMk cId="2083296578" sldId="2147483651"/>
              <ac:spMk id="6" creationId="{82A37012-AD0C-B41B-08E3-34A5ACCE999B}"/>
            </ac:spMkLst>
          </pc:spChg>
          <pc:spChg chg="mod">
            <ac:chgData name="Sara Rebollo" userId="3f63881c-4fa4-4bd9-aed2-42ecc0622650" providerId="ADAL" clId="{5034CBC8-9056-42C0-B432-4C28FBA968E1}" dt="2026-09-01T14:13:24.763" v="140" actId="1036"/>
            <ac:spMkLst>
              <pc:docMk/>
              <pc:sldMasterMk cId="0" sldId="2147483648"/>
              <pc:sldLayoutMk cId="2083296578" sldId="2147483651"/>
              <ac:spMk id="9" creationId="{31101CE4-7E08-4CB2-F6D7-FC55749FBF6D}"/>
            </ac:spMkLst>
          </pc:spChg>
          <pc:spChg chg="mod">
            <ac:chgData name="Sara Rebollo" userId="3f63881c-4fa4-4bd9-aed2-42ecc0622650" providerId="ADAL" clId="{5034CBC8-9056-42C0-B432-4C28FBA968E1}" dt="2026-09-01T14:16:46.164" v="193" actId="20577"/>
            <ac:spMkLst>
              <pc:docMk/>
              <pc:sldMasterMk cId="0" sldId="2147483648"/>
              <pc:sldLayoutMk cId="2083296578" sldId="2147483651"/>
              <ac:spMk id="61" creationId="{53B17847-07CC-7A30-5EEC-4BF23ADB953F}"/>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505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EFAULT">
    <p:bg>
      <p:bgPr>
        <a:solidFill>
          <a:srgbClr val="F2F2F2">
            <a:alpha val="7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CA04C4-9BD5-3B8E-6E9C-A2E72DB6B171}"/>
              </a:ext>
            </a:extLst>
          </p:cNvPr>
          <p:cNvSpPr>
            <a:spLocks noGrp="1" noRot="1" noMove="1" noResize="1" noEditPoints="1" noAdjustHandles="1" noChangeArrowheads="1" noChangeShapeType="1"/>
          </p:cNvSpPr>
          <p:nvPr userDrawn="1"/>
        </p:nvSpPr>
        <p:spPr>
          <a:xfrm>
            <a:off x="0" y="0"/>
            <a:ext cx="12192000" cy="1128918"/>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3" name="Gradient background">
            <a:extLst>
              <a:ext uri="{FF2B5EF4-FFF2-40B4-BE49-F238E27FC236}">
                <a16:creationId xmlns:a16="http://schemas.microsoft.com/office/drawing/2014/main" id="{865C43CA-5CC7-B37F-F19E-4D8217581399}"/>
              </a:ext>
            </a:extLst>
          </p:cNvPr>
          <p:cNvPicPr>
            <a:picLocks noChangeAspect="1"/>
          </p:cNvPicPr>
          <p:nvPr userDrawn="1"/>
        </p:nvPicPr>
        <p:blipFill>
          <a:blip r:embed="rId2" cstate="screen">
            <a:extLst>
              <a:ext uri="{28A0092B-C50C-407E-A947-70E740481C1C}">
                <a14:useLocalDpi xmlns:a14="http://schemas.microsoft.com/office/drawing/2010/main"/>
              </a:ext>
            </a:extLst>
          </a:blip>
          <a:srcRect t="40000" b="51639"/>
          <a:stretch>
            <a:fillRect/>
          </a:stretch>
        </p:blipFill>
        <p:spPr bwMode="hidden">
          <a:xfrm rot="10800000">
            <a:off x="0" y="1128919"/>
            <a:ext cx="12192000" cy="67690"/>
          </a:xfrm>
          <a:prstGeom prst="rect">
            <a:avLst/>
          </a:prstGeom>
        </p:spPr>
      </p:pic>
      <p:pic>
        <p:nvPicPr>
          <p:cNvPr id="4" name="Logo">
            <a:extLst>
              <a:ext uri="{FF2B5EF4-FFF2-40B4-BE49-F238E27FC236}">
                <a16:creationId xmlns:a16="http://schemas.microsoft.com/office/drawing/2014/main" id="{6E22C887-DFB9-2021-A350-CA4BDED224F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10661904" y="254122"/>
            <a:ext cx="1158621" cy="173136"/>
          </a:xfrm>
          <a:prstGeom prst="rect">
            <a:avLst/>
          </a:prstGeom>
        </p:spPr>
      </p:pic>
      <p:sp>
        <p:nvSpPr>
          <p:cNvPr id="6" name="Text 3">
            <a:extLst>
              <a:ext uri="{FF2B5EF4-FFF2-40B4-BE49-F238E27FC236}">
                <a16:creationId xmlns:a16="http://schemas.microsoft.com/office/drawing/2014/main" id="{82A37012-AD0C-B41B-08E3-34A5ACCE999B}"/>
              </a:ext>
            </a:extLst>
          </p:cNvPr>
          <p:cNvSpPr/>
          <p:nvPr userDrawn="1"/>
        </p:nvSpPr>
        <p:spPr>
          <a:xfrm>
            <a:off x="334963" y="191816"/>
            <a:ext cx="2468880" cy="274320"/>
          </a:xfrm>
          <a:prstGeom prst="rect">
            <a:avLst/>
          </a:prstGeom>
          <a:noFill/>
          <a:ln/>
        </p:spPr>
        <p:txBody>
          <a:bodyPr wrap="square" lIns="0" tIns="0" rIns="0" bIns="0" rtlCol="0" anchor="ctr"/>
          <a:lstStyle/>
          <a:p>
            <a:pPr marL="0" indent="0">
              <a:buNone/>
            </a:pPr>
            <a:r>
              <a:rPr lang="en-GB" sz="900" b="1" noProof="0" dirty="0">
                <a:solidFill>
                  <a:srgbClr val="FF4E00"/>
                </a:solidFill>
                <a:latin typeface="Arial" panose="020B0604020202020204" pitchFamily="34" charset="0"/>
                <a:ea typeface="Calibri" pitchFamily="34" charset="-122"/>
                <a:cs typeface="Arial" panose="020B0604020202020204" pitchFamily="34" charset="0"/>
              </a:rPr>
              <a:t>Idea Concept Sheet</a:t>
            </a:r>
            <a:endParaRPr lang="en-GB" sz="900" b="1" noProof="0" dirty="0">
              <a:solidFill>
                <a:srgbClr val="FF4E00"/>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2A8BFE7D-8A89-C87B-678C-3A131B8C2566}"/>
              </a:ext>
            </a:extLst>
          </p:cNvPr>
          <p:cNvSpPr>
            <a:spLocks noGrp="1"/>
          </p:cNvSpPr>
          <p:nvPr>
            <p:ph type="title" hasCustomPrompt="1"/>
          </p:nvPr>
        </p:nvSpPr>
        <p:spPr>
          <a:xfrm>
            <a:off x="334963" y="483246"/>
            <a:ext cx="8994667" cy="595091"/>
          </a:xfrm>
          <a:prstGeom prst="rect">
            <a:avLst/>
          </a:prstGeom>
        </p:spPr>
        <p:txBody>
          <a:bodyPr lIns="0" tIns="0" rIns="0" bIns="0"/>
          <a:lstStyle>
            <a:lvl1pPr marL="0" indent="0" algn="l">
              <a:buNone/>
              <a:defRPr sz="1600" b="1">
                <a:solidFill>
                  <a:schemeClr val="tx1"/>
                </a:solidFill>
                <a:latin typeface="Arial" panose="020B0604020202020204" pitchFamily="34" charset="0"/>
                <a:cs typeface="Arial" panose="020B0604020202020204" pitchFamily="34" charset="0"/>
              </a:defRPr>
            </a:lvl1pPr>
          </a:lstStyle>
          <a:p>
            <a:pPr marL="0" indent="0">
              <a:buNone/>
            </a:pPr>
            <a:r>
              <a:rPr lang="en-GB" sz="1600" b="1" noProof="0" dirty="0">
                <a:solidFill>
                  <a:srgbClr val="161616"/>
                </a:solidFill>
                <a:latin typeface="Arial" panose="020B0604020202020204" pitchFamily="34" charset="0"/>
                <a:ea typeface="Cambria" pitchFamily="34" charset="-122"/>
                <a:cs typeface="Arial" panose="020B0604020202020204" pitchFamily="34" charset="0"/>
              </a:rPr>
              <a:t>Click here to type the idea's name</a:t>
            </a:r>
            <a:endParaRPr lang="en-GB" sz="1600" noProof="0" dirty="0">
              <a:solidFill>
                <a:srgbClr val="161616"/>
              </a:solidFill>
              <a:latin typeface="Arial" panose="020B0604020202020204" pitchFamily="34" charset="0"/>
              <a:cs typeface="Arial" panose="020B0604020202020204" pitchFamily="34" charset="0"/>
            </a:endParaRPr>
          </a:p>
        </p:txBody>
      </p:sp>
      <p:grpSp>
        <p:nvGrpSpPr>
          <p:cNvPr id="41" name="Group 40">
            <a:extLst>
              <a:ext uri="{FF2B5EF4-FFF2-40B4-BE49-F238E27FC236}">
                <a16:creationId xmlns:a16="http://schemas.microsoft.com/office/drawing/2014/main" id="{7A3DF2DD-2783-F6AF-9668-8CCCA6A0B5C8}"/>
              </a:ext>
            </a:extLst>
          </p:cNvPr>
          <p:cNvGrpSpPr/>
          <p:nvPr userDrawn="1"/>
        </p:nvGrpSpPr>
        <p:grpSpPr>
          <a:xfrm>
            <a:off x="334963" y="1509241"/>
            <a:ext cx="11485562" cy="2378168"/>
            <a:chOff x="334963" y="1762887"/>
            <a:chExt cx="11057838" cy="2354580"/>
          </a:xfrm>
        </p:grpSpPr>
        <p:sp>
          <p:nvSpPr>
            <p:cNvPr id="38" name="Shape 14">
              <a:extLst>
                <a:ext uri="{FF2B5EF4-FFF2-40B4-BE49-F238E27FC236}">
                  <a16:creationId xmlns:a16="http://schemas.microsoft.com/office/drawing/2014/main" id="{085E7D28-8CCB-E054-E278-6E457D6282B3}"/>
                </a:ext>
              </a:extLst>
            </p:cNvPr>
            <p:cNvSpPr/>
            <p:nvPr userDrawn="1"/>
          </p:nvSpPr>
          <p:spPr>
            <a:xfrm>
              <a:off x="334963" y="1762887"/>
              <a:ext cx="3576218" cy="2354580"/>
            </a:xfrm>
            <a:prstGeom prst="rect">
              <a:avLst/>
            </a:prstGeom>
            <a:solidFill>
              <a:srgbClr val="FFFFFF"/>
            </a:solidFill>
            <a:ln w="12700">
              <a:noFill/>
              <a:prstDash val="solid"/>
            </a:ln>
            <a:effectLst/>
          </p:spPr>
          <p:txBody>
            <a:bodyPr/>
            <a:lstStyle/>
            <a:p>
              <a:endParaRPr lang="en-GB" noProof="0" dirty="0"/>
            </a:p>
          </p:txBody>
        </p:sp>
        <p:sp>
          <p:nvSpPr>
            <p:cNvPr id="39" name="Shape 14">
              <a:extLst>
                <a:ext uri="{FF2B5EF4-FFF2-40B4-BE49-F238E27FC236}">
                  <a16:creationId xmlns:a16="http://schemas.microsoft.com/office/drawing/2014/main" id="{64B3F270-418D-671C-430A-C2462B27AF6B}"/>
                </a:ext>
              </a:extLst>
            </p:cNvPr>
            <p:cNvSpPr/>
            <p:nvPr userDrawn="1"/>
          </p:nvSpPr>
          <p:spPr>
            <a:xfrm>
              <a:off x="4075773" y="1762887"/>
              <a:ext cx="3576218" cy="2354580"/>
            </a:xfrm>
            <a:prstGeom prst="rect">
              <a:avLst/>
            </a:prstGeom>
            <a:solidFill>
              <a:srgbClr val="FFFFFF"/>
            </a:solidFill>
            <a:ln w="12700">
              <a:noFill/>
              <a:prstDash val="solid"/>
            </a:ln>
            <a:effectLst/>
          </p:spPr>
          <p:txBody>
            <a:bodyPr/>
            <a:lstStyle/>
            <a:p>
              <a:endParaRPr lang="en-GB" noProof="0" dirty="0"/>
            </a:p>
          </p:txBody>
        </p:sp>
        <p:sp>
          <p:nvSpPr>
            <p:cNvPr id="40" name="Shape 14">
              <a:extLst>
                <a:ext uri="{FF2B5EF4-FFF2-40B4-BE49-F238E27FC236}">
                  <a16:creationId xmlns:a16="http://schemas.microsoft.com/office/drawing/2014/main" id="{9BA489FF-9276-B3F1-9E2B-AAF4D43E8B0E}"/>
                </a:ext>
              </a:extLst>
            </p:cNvPr>
            <p:cNvSpPr/>
            <p:nvPr userDrawn="1"/>
          </p:nvSpPr>
          <p:spPr>
            <a:xfrm>
              <a:off x="7816583" y="1762887"/>
              <a:ext cx="3576218" cy="2354580"/>
            </a:xfrm>
            <a:prstGeom prst="rect">
              <a:avLst/>
            </a:prstGeom>
            <a:solidFill>
              <a:srgbClr val="FFFFFF"/>
            </a:solidFill>
            <a:ln w="12700">
              <a:noFill/>
              <a:prstDash val="solid"/>
            </a:ln>
            <a:effectLst/>
          </p:spPr>
          <p:txBody>
            <a:bodyPr/>
            <a:lstStyle/>
            <a:p>
              <a:endParaRPr lang="en-GB" noProof="0" dirty="0"/>
            </a:p>
          </p:txBody>
        </p:sp>
      </p:grpSp>
      <p:grpSp>
        <p:nvGrpSpPr>
          <p:cNvPr id="42" name="Group 41">
            <a:extLst>
              <a:ext uri="{FF2B5EF4-FFF2-40B4-BE49-F238E27FC236}">
                <a16:creationId xmlns:a16="http://schemas.microsoft.com/office/drawing/2014/main" id="{DD08E5D4-5A54-63B5-A4C8-6C257109F7C8}"/>
              </a:ext>
            </a:extLst>
          </p:cNvPr>
          <p:cNvGrpSpPr/>
          <p:nvPr userDrawn="1"/>
        </p:nvGrpSpPr>
        <p:grpSpPr>
          <a:xfrm>
            <a:off x="334963" y="4144083"/>
            <a:ext cx="11485562" cy="2378168"/>
            <a:chOff x="334963" y="1762887"/>
            <a:chExt cx="11057838" cy="2354580"/>
          </a:xfrm>
        </p:grpSpPr>
        <p:sp>
          <p:nvSpPr>
            <p:cNvPr id="43" name="Shape 14">
              <a:extLst>
                <a:ext uri="{FF2B5EF4-FFF2-40B4-BE49-F238E27FC236}">
                  <a16:creationId xmlns:a16="http://schemas.microsoft.com/office/drawing/2014/main" id="{9A657747-AAA5-F9E9-5FF5-2E74D30A9BA9}"/>
                </a:ext>
              </a:extLst>
            </p:cNvPr>
            <p:cNvSpPr/>
            <p:nvPr userDrawn="1"/>
          </p:nvSpPr>
          <p:spPr>
            <a:xfrm>
              <a:off x="334963" y="1762887"/>
              <a:ext cx="3576218" cy="2354580"/>
            </a:xfrm>
            <a:prstGeom prst="rect">
              <a:avLst/>
            </a:prstGeom>
            <a:solidFill>
              <a:srgbClr val="FFFFFF"/>
            </a:solidFill>
            <a:ln w="12700">
              <a:noFill/>
              <a:prstDash val="solid"/>
            </a:ln>
            <a:effectLst/>
          </p:spPr>
          <p:txBody>
            <a:bodyPr/>
            <a:lstStyle/>
            <a:p>
              <a:endParaRPr lang="en-GB" noProof="0" dirty="0"/>
            </a:p>
          </p:txBody>
        </p:sp>
        <p:sp>
          <p:nvSpPr>
            <p:cNvPr id="44" name="Shape 14">
              <a:extLst>
                <a:ext uri="{FF2B5EF4-FFF2-40B4-BE49-F238E27FC236}">
                  <a16:creationId xmlns:a16="http://schemas.microsoft.com/office/drawing/2014/main" id="{F375AE6E-CA6E-4F33-0EB5-C790CD63D951}"/>
                </a:ext>
              </a:extLst>
            </p:cNvPr>
            <p:cNvSpPr/>
            <p:nvPr userDrawn="1"/>
          </p:nvSpPr>
          <p:spPr>
            <a:xfrm>
              <a:off x="4075773" y="1762887"/>
              <a:ext cx="3576218" cy="2354580"/>
            </a:xfrm>
            <a:prstGeom prst="rect">
              <a:avLst/>
            </a:prstGeom>
            <a:solidFill>
              <a:srgbClr val="FFFFFF"/>
            </a:solidFill>
            <a:ln w="12700">
              <a:noFill/>
              <a:prstDash val="solid"/>
            </a:ln>
            <a:effectLst/>
          </p:spPr>
          <p:txBody>
            <a:bodyPr/>
            <a:lstStyle/>
            <a:p>
              <a:endParaRPr lang="en-GB" noProof="0" dirty="0"/>
            </a:p>
          </p:txBody>
        </p:sp>
        <p:sp>
          <p:nvSpPr>
            <p:cNvPr id="45" name="Shape 14">
              <a:extLst>
                <a:ext uri="{FF2B5EF4-FFF2-40B4-BE49-F238E27FC236}">
                  <a16:creationId xmlns:a16="http://schemas.microsoft.com/office/drawing/2014/main" id="{10174322-812C-9606-7057-14EEF883E304}"/>
                </a:ext>
              </a:extLst>
            </p:cNvPr>
            <p:cNvSpPr/>
            <p:nvPr userDrawn="1"/>
          </p:nvSpPr>
          <p:spPr>
            <a:xfrm>
              <a:off x="7816583" y="1762887"/>
              <a:ext cx="3576218" cy="2354580"/>
            </a:xfrm>
            <a:prstGeom prst="rect">
              <a:avLst/>
            </a:prstGeom>
            <a:solidFill>
              <a:srgbClr val="FFFFFF"/>
            </a:solidFill>
            <a:ln w="12700">
              <a:noFill/>
              <a:prstDash val="solid"/>
            </a:ln>
            <a:effectLst/>
          </p:spPr>
          <p:txBody>
            <a:bodyPr/>
            <a:lstStyle/>
            <a:p>
              <a:endParaRPr lang="en-GB" noProof="0" dirty="0"/>
            </a:p>
          </p:txBody>
        </p:sp>
      </p:grpSp>
      <p:sp>
        <p:nvSpPr>
          <p:cNvPr id="46" name="Text 16">
            <a:extLst>
              <a:ext uri="{FF2B5EF4-FFF2-40B4-BE49-F238E27FC236}">
                <a16:creationId xmlns:a16="http://schemas.microsoft.com/office/drawing/2014/main" id="{77862760-DA23-8525-BF9D-24E3324C278C}"/>
              </a:ext>
            </a:extLst>
          </p:cNvPr>
          <p:cNvSpPr/>
          <p:nvPr userDrawn="1"/>
        </p:nvSpPr>
        <p:spPr>
          <a:xfrm>
            <a:off x="456344" y="1286697"/>
            <a:ext cx="2815532" cy="220249"/>
          </a:xfrm>
          <a:prstGeom prst="rect">
            <a:avLst/>
          </a:prstGeom>
          <a:noFill/>
          <a:ln/>
        </p:spPr>
        <p:txBody>
          <a:bodyPr wrap="square" lIns="0" tIns="0" rIns="0" bIns="0" rtlCol="0" anchor="t"/>
          <a:lstStyle/>
          <a:p>
            <a:pPr marL="0" indent="0">
              <a:lnSpc>
                <a:spcPct val="113000"/>
              </a:lnSpc>
              <a:buNone/>
            </a:pPr>
            <a:r>
              <a:rPr lang="en-GB" sz="1200" b="1" noProof="0" dirty="0">
                <a:solidFill>
                  <a:srgbClr val="FF4E00"/>
                </a:solidFill>
                <a:latin typeface="Arial" pitchFamily="34" charset="0"/>
                <a:ea typeface="Arial" pitchFamily="34" charset="-122"/>
                <a:cs typeface="Arial" pitchFamily="34" charset="-120"/>
              </a:rPr>
              <a:t>01 | </a:t>
            </a:r>
            <a:r>
              <a:rPr lang="en-GB" sz="1200" b="1" noProof="0" dirty="0">
                <a:solidFill>
                  <a:srgbClr val="1B1B1B"/>
                </a:solidFill>
                <a:latin typeface="Arial" pitchFamily="34" charset="0"/>
                <a:ea typeface="Arial" pitchFamily="34" charset="-122"/>
                <a:cs typeface="Arial" pitchFamily="34" charset="-120"/>
              </a:rPr>
              <a:t>Idea Description</a:t>
            </a:r>
          </a:p>
        </p:txBody>
      </p:sp>
      <p:sp>
        <p:nvSpPr>
          <p:cNvPr id="47" name="Text 17">
            <a:extLst>
              <a:ext uri="{FF2B5EF4-FFF2-40B4-BE49-F238E27FC236}">
                <a16:creationId xmlns:a16="http://schemas.microsoft.com/office/drawing/2014/main" id="{492F112E-5AE1-C16A-A82E-2CFBF9412228}"/>
              </a:ext>
            </a:extLst>
          </p:cNvPr>
          <p:cNvSpPr/>
          <p:nvPr userDrawn="1"/>
        </p:nvSpPr>
        <p:spPr>
          <a:xfrm>
            <a:off x="468434" y="1631282"/>
            <a:ext cx="3385109" cy="361920"/>
          </a:xfrm>
          <a:prstGeom prst="rect">
            <a:avLst/>
          </a:prstGeom>
          <a:noFill/>
          <a:ln/>
        </p:spPr>
        <p:txBody>
          <a:bodyPr wrap="square" lIns="0" tIns="0" rIns="0" bIns="0" rtlCol="0" anchor="t"/>
          <a:lstStyle/>
          <a:p>
            <a:pPr marL="0" indent="0">
              <a:lnSpc>
                <a:spcPct val="100000"/>
              </a:lnSpc>
              <a:buNone/>
            </a:pPr>
            <a:r>
              <a:rPr lang="es-ES" sz="900" kern="1200" dirty="0">
                <a:solidFill>
                  <a:srgbClr val="595959"/>
                </a:solidFill>
                <a:latin typeface="Arial" pitchFamily="34" charset="0"/>
                <a:cs typeface="Arial" pitchFamily="34" charset="-120"/>
              </a:rPr>
              <a:t>The idea </a:t>
            </a:r>
            <a:r>
              <a:rPr lang="es-ES" sz="900" kern="1200" dirty="0" err="1">
                <a:solidFill>
                  <a:srgbClr val="595959"/>
                </a:solidFill>
                <a:latin typeface="Arial" pitchFamily="34" charset="0"/>
                <a:cs typeface="Arial" pitchFamily="34" charset="-120"/>
              </a:rPr>
              <a:t>consists</a:t>
            </a:r>
            <a:r>
              <a:rPr lang="es-ES" sz="900" kern="1200" dirty="0">
                <a:solidFill>
                  <a:srgbClr val="595959"/>
                </a:solidFill>
                <a:latin typeface="Arial" pitchFamily="34" charset="0"/>
                <a:cs typeface="Arial" pitchFamily="34" charset="-120"/>
              </a:rPr>
              <a:t> </a:t>
            </a:r>
            <a:r>
              <a:rPr lang="es-ES" sz="900" kern="1200" dirty="0" err="1">
                <a:solidFill>
                  <a:srgbClr val="595959"/>
                </a:solidFill>
                <a:latin typeface="Arial" pitchFamily="34" charset="0"/>
                <a:cs typeface="Arial" pitchFamily="34" charset="-120"/>
              </a:rPr>
              <a:t>of</a:t>
            </a:r>
            <a:r>
              <a:rPr lang="es-ES" sz="900" kern="1200" dirty="0">
                <a:solidFill>
                  <a:srgbClr val="595959"/>
                </a:solidFill>
                <a:latin typeface="Arial" pitchFamily="34" charset="0"/>
                <a:cs typeface="Arial" pitchFamily="34" charset="-120"/>
              </a:rPr>
              <a:t> </a:t>
            </a:r>
            <a:r>
              <a:rPr lang="en-GB" sz="900" noProof="0" dirty="0">
                <a:solidFill>
                  <a:srgbClr val="595959"/>
                </a:solidFill>
                <a:latin typeface="Arial" pitchFamily="34" charset="0"/>
                <a:ea typeface="Arial" pitchFamily="34" charset="-122"/>
                <a:cs typeface="Arial" pitchFamily="34" charset="-120"/>
              </a:rPr>
              <a:t>(action) ______ (solution) ______ that enables (benefit) ______.</a:t>
            </a:r>
            <a:endParaRPr lang="en-GB" sz="900" noProof="0" dirty="0"/>
          </a:p>
        </p:txBody>
      </p:sp>
      <p:sp>
        <p:nvSpPr>
          <p:cNvPr id="50" name="Text 16">
            <a:extLst>
              <a:ext uri="{FF2B5EF4-FFF2-40B4-BE49-F238E27FC236}">
                <a16:creationId xmlns:a16="http://schemas.microsoft.com/office/drawing/2014/main" id="{E5D3ECF6-C2E8-F568-FBB2-525368511AEE}"/>
              </a:ext>
            </a:extLst>
          </p:cNvPr>
          <p:cNvSpPr/>
          <p:nvPr userDrawn="1"/>
        </p:nvSpPr>
        <p:spPr>
          <a:xfrm>
            <a:off x="4332429" y="1286697"/>
            <a:ext cx="2815532" cy="220249"/>
          </a:xfrm>
          <a:prstGeom prst="rect">
            <a:avLst/>
          </a:prstGeom>
          <a:noFill/>
          <a:ln/>
        </p:spPr>
        <p:txBody>
          <a:bodyPr wrap="square" lIns="0" tIns="0" rIns="0" bIns="0" rtlCol="0" anchor="t"/>
          <a:lstStyle/>
          <a:p>
            <a:pPr marL="0" indent="0">
              <a:lnSpc>
                <a:spcPct val="113000"/>
              </a:lnSpc>
              <a:buNone/>
            </a:pPr>
            <a:r>
              <a:rPr lang="en-GB" sz="1200" b="1" noProof="0" dirty="0">
                <a:solidFill>
                  <a:srgbClr val="FF4E00"/>
                </a:solidFill>
                <a:latin typeface="Arial" pitchFamily="34" charset="0"/>
                <a:ea typeface="Arial" pitchFamily="34" charset="-122"/>
                <a:cs typeface="Arial" pitchFamily="34" charset="-120"/>
              </a:rPr>
              <a:t>02 | </a:t>
            </a:r>
            <a:r>
              <a:rPr lang="en-GB" sz="1200" b="1" noProof="0" dirty="0">
                <a:solidFill>
                  <a:srgbClr val="1B1B1B"/>
                </a:solidFill>
                <a:latin typeface="Arial" pitchFamily="34" charset="0"/>
                <a:ea typeface="Arial" pitchFamily="34" charset="-122"/>
                <a:cs typeface="Arial" pitchFamily="34" charset="-120"/>
              </a:rPr>
              <a:t>Users</a:t>
            </a:r>
          </a:p>
        </p:txBody>
      </p:sp>
      <p:sp>
        <p:nvSpPr>
          <p:cNvPr id="51" name="Text 17">
            <a:extLst>
              <a:ext uri="{FF2B5EF4-FFF2-40B4-BE49-F238E27FC236}">
                <a16:creationId xmlns:a16="http://schemas.microsoft.com/office/drawing/2014/main" id="{2DF3316F-23D8-2CC9-19C1-871F368015EF}"/>
              </a:ext>
            </a:extLst>
          </p:cNvPr>
          <p:cNvSpPr/>
          <p:nvPr userDrawn="1"/>
        </p:nvSpPr>
        <p:spPr>
          <a:xfrm>
            <a:off x="4328335" y="1631282"/>
            <a:ext cx="2335409" cy="361920"/>
          </a:xfrm>
          <a:prstGeom prst="rect">
            <a:avLst/>
          </a:prstGeom>
          <a:noFill/>
          <a:ln/>
        </p:spPr>
        <p:txBody>
          <a:bodyPr wrap="square" lIns="0" tIns="0" rIns="0" bIns="0"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lang="en-GB" sz="900" noProof="0" dirty="0">
                <a:solidFill>
                  <a:srgbClr val="595959"/>
                </a:solidFill>
                <a:latin typeface="Arial" pitchFamily="34" charset="0"/>
                <a:ea typeface="Arial" pitchFamily="34" charset="-122"/>
                <a:cs typeface="Arial" pitchFamily="34" charset="-120"/>
              </a:rPr>
              <a:t>Who experiences the need or problem? Who will use the solution?</a:t>
            </a:r>
            <a:endParaRPr lang="en-GB" sz="900" noProof="0" dirty="0"/>
          </a:p>
        </p:txBody>
      </p:sp>
      <p:sp>
        <p:nvSpPr>
          <p:cNvPr id="52" name="Text 16">
            <a:extLst>
              <a:ext uri="{FF2B5EF4-FFF2-40B4-BE49-F238E27FC236}">
                <a16:creationId xmlns:a16="http://schemas.microsoft.com/office/drawing/2014/main" id="{4A619F0D-8EDC-06CD-DEDA-F4A065A36BA7}"/>
              </a:ext>
            </a:extLst>
          </p:cNvPr>
          <p:cNvSpPr/>
          <p:nvPr userDrawn="1"/>
        </p:nvSpPr>
        <p:spPr>
          <a:xfrm>
            <a:off x="8227357" y="1286697"/>
            <a:ext cx="3036755" cy="220249"/>
          </a:xfrm>
          <a:prstGeom prst="rect">
            <a:avLst/>
          </a:prstGeom>
          <a:noFill/>
          <a:ln/>
        </p:spPr>
        <p:txBody>
          <a:bodyPr wrap="square" lIns="0" tIns="0" rIns="0" bIns="0" rtlCol="0" anchor="t"/>
          <a:lstStyle/>
          <a:p>
            <a:pPr marL="0" indent="0">
              <a:lnSpc>
                <a:spcPct val="113000"/>
              </a:lnSpc>
              <a:buNone/>
            </a:pPr>
            <a:r>
              <a:rPr lang="en-GB" sz="1200" b="1" noProof="0" dirty="0">
                <a:solidFill>
                  <a:srgbClr val="FF4E00"/>
                </a:solidFill>
                <a:latin typeface="Arial" pitchFamily="34" charset="0"/>
                <a:ea typeface="Arial" pitchFamily="34" charset="-122"/>
                <a:cs typeface="Arial" pitchFamily="34" charset="-120"/>
              </a:rPr>
              <a:t>03 | </a:t>
            </a:r>
            <a:r>
              <a:rPr lang="en-GB" sz="1200" b="1" noProof="0" dirty="0">
                <a:solidFill>
                  <a:srgbClr val="1B1B1B"/>
                </a:solidFill>
                <a:latin typeface="Arial" pitchFamily="34" charset="0"/>
                <a:ea typeface="Arial" pitchFamily="34" charset="-122"/>
                <a:cs typeface="Arial" pitchFamily="34" charset="-120"/>
              </a:rPr>
              <a:t>Problems Solved</a:t>
            </a:r>
          </a:p>
        </p:txBody>
      </p:sp>
      <p:sp>
        <p:nvSpPr>
          <p:cNvPr id="53" name="Text 17">
            <a:extLst>
              <a:ext uri="{FF2B5EF4-FFF2-40B4-BE49-F238E27FC236}">
                <a16:creationId xmlns:a16="http://schemas.microsoft.com/office/drawing/2014/main" id="{161A8357-48BA-39B0-BCA6-2E8C252DAEA6}"/>
              </a:ext>
            </a:extLst>
          </p:cNvPr>
          <p:cNvSpPr/>
          <p:nvPr userDrawn="1"/>
        </p:nvSpPr>
        <p:spPr>
          <a:xfrm>
            <a:off x="8235456" y="1631282"/>
            <a:ext cx="3384550" cy="361920"/>
          </a:xfrm>
          <a:prstGeom prst="rect">
            <a:avLst/>
          </a:prstGeom>
          <a:noFill/>
          <a:ln/>
        </p:spPr>
        <p:txBody>
          <a:bodyPr wrap="square" lIns="0" tIns="0" rIns="0" bIns="0"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lang="en-GB" sz="900" noProof="0" dirty="0">
                <a:solidFill>
                  <a:srgbClr val="595959"/>
                </a:solidFill>
                <a:latin typeface="Arial" pitchFamily="34" charset="0"/>
                <a:ea typeface="Arial" pitchFamily="34" charset="-122"/>
                <a:cs typeface="Arial" pitchFamily="34" charset="-120"/>
              </a:rPr>
              <a:t>What problems or needs is the idea solving? </a:t>
            </a:r>
          </a:p>
          <a:p>
            <a:pPr marL="0" marR="0" lvl="0" indent="0" algn="l" defTabSz="914400" rtl="0" eaLnBrk="1" fontAlgn="auto" latinLnBrk="0" hangingPunct="1">
              <a:lnSpc>
                <a:spcPct val="112000"/>
              </a:lnSpc>
              <a:spcBef>
                <a:spcPts val="0"/>
              </a:spcBef>
              <a:spcAft>
                <a:spcPts val="0"/>
              </a:spcAft>
              <a:buClrTx/>
              <a:buSzTx/>
              <a:buFontTx/>
              <a:buNone/>
              <a:tabLst/>
              <a:defRPr/>
            </a:pPr>
            <a:endParaRPr lang="en-GB" sz="900" noProof="0" dirty="0">
              <a:solidFill>
                <a:srgbClr val="595959"/>
              </a:solidFill>
              <a:latin typeface="Arial" pitchFamily="34" charset="0"/>
              <a:ea typeface="Arial" pitchFamily="34" charset="-122"/>
              <a:cs typeface="Arial" pitchFamily="34" charset="-120"/>
            </a:endParaRPr>
          </a:p>
        </p:txBody>
      </p:sp>
      <p:sp>
        <p:nvSpPr>
          <p:cNvPr id="54" name="Text 16">
            <a:extLst>
              <a:ext uri="{FF2B5EF4-FFF2-40B4-BE49-F238E27FC236}">
                <a16:creationId xmlns:a16="http://schemas.microsoft.com/office/drawing/2014/main" id="{E9EE9622-701E-E68C-DD1A-A745E743025F}"/>
              </a:ext>
            </a:extLst>
          </p:cNvPr>
          <p:cNvSpPr/>
          <p:nvPr userDrawn="1"/>
        </p:nvSpPr>
        <p:spPr>
          <a:xfrm>
            <a:off x="456344" y="3927881"/>
            <a:ext cx="2815532" cy="220249"/>
          </a:xfrm>
          <a:prstGeom prst="rect">
            <a:avLst/>
          </a:prstGeom>
          <a:noFill/>
          <a:ln/>
        </p:spPr>
        <p:txBody>
          <a:bodyPr wrap="square" lIns="0" tIns="0" rIns="0" bIns="0" rtlCol="0" anchor="t"/>
          <a:lstStyle/>
          <a:p>
            <a:pPr marL="0" indent="0">
              <a:lnSpc>
                <a:spcPct val="113000"/>
              </a:lnSpc>
              <a:buNone/>
            </a:pPr>
            <a:r>
              <a:rPr lang="en-GB" sz="1200" b="1" noProof="0" dirty="0">
                <a:solidFill>
                  <a:srgbClr val="FF4E00"/>
                </a:solidFill>
                <a:latin typeface="Arial" pitchFamily="34" charset="0"/>
                <a:ea typeface="Arial" pitchFamily="34" charset="-122"/>
                <a:cs typeface="Arial" pitchFamily="34" charset="-120"/>
              </a:rPr>
              <a:t>04 | </a:t>
            </a:r>
            <a:r>
              <a:rPr lang="en-GB" sz="1200" b="1" noProof="0" dirty="0">
                <a:solidFill>
                  <a:srgbClr val="1B1B1B"/>
                </a:solidFill>
                <a:latin typeface="Arial" pitchFamily="34" charset="0"/>
                <a:ea typeface="Arial" pitchFamily="34" charset="-122"/>
                <a:cs typeface="Arial" pitchFamily="34" charset="-120"/>
              </a:rPr>
              <a:t>How Does It Work?</a:t>
            </a:r>
          </a:p>
        </p:txBody>
      </p:sp>
      <p:sp>
        <p:nvSpPr>
          <p:cNvPr id="55" name="Text 17">
            <a:extLst>
              <a:ext uri="{FF2B5EF4-FFF2-40B4-BE49-F238E27FC236}">
                <a16:creationId xmlns:a16="http://schemas.microsoft.com/office/drawing/2014/main" id="{CECBB169-E162-16C8-7BA7-687A6CEB61E9}"/>
              </a:ext>
            </a:extLst>
          </p:cNvPr>
          <p:cNvSpPr/>
          <p:nvPr userDrawn="1"/>
        </p:nvSpPr>
        <p:spPr>
          <a:xfrm>
            <a:off x="468434" y="4276512"/>
            <a:ext cx="3385109" cy="361920"/>
          </a:xfrm>
          <a:prstGeom prst="rect">
            <a:avLst/>
          </a:prstGeom>
          <a:noFill/>
          <a:ln/>
        </p:spPr>
        <p:txBody>
          <a:bodyPr wrap="square" lIns="0" tIns="0" rIns="0" bIns="0" rtlCol="0" anchor="t"/>
          <a:lstStyle/>
          <a:p>
            <a:pPr marL="0" indent="0">
              <a:lnSpc>
                <a:spcPct val="112000"/>
              </a:lnSpc>
              <a:buNone/>
            </a:pPr>
            <a:r>
              <a:rPr lang="en-GB" sz="900" noProof="0" dirty="0">
                <a:solidFill>
                  <a:srgbClr val="595959"/>
                </a:solidFill>
                <a:latin typeface="Arial" pitchFamily="34" charset="0"/>
                <a:ea typeface="Arial" pitchFamily="34" charset="-122"/>
                <a:cs typeface="Arial" pitchFamily="34" charset="-120"/>
              </a:rPr>
              <a:t>What are the main features/processes? How does it function? What is the user experience like?</a:t>
            </a:r>
          </a:p>
        </p:txBody>
      </p:sp>
      <p:sp>
        <p:nvSpPr>
          <p:cNvPr id="56" name="Text 16">
            <a:extLst>
              <a:ext uri="{FF2B5EF4-FFF2-40B4-BE49-F238E27FC236}">
                <a16:creationId xmlns:a16="http://schemas.microsoft.com/office/drawing/2014/main" id="{BD2288CD-A581-87B6-BBCC-BE8BE6BF2429}"/>
              </a:ext>
            </a:extLst>
          </p:cNvPr>
          <p:cNvSpPr/>
          <p:nvPr userDrawn="1"/>
        </p:nvSpPr>
        <p:spPr>
          <a:xfrm>
            <a:off x="4332429" y="3927881"/>
            <a:ext cx="2815532" cy="220249"/>
          </a:xfrm>
          <a:prstGeom prst="rect">
            <a:avLst/>
          </a:prstGeom>
          <a:noFill/>
          <a:ln/>
        </p:spPr>
        <p:txBody>
          <a:bodyPr wrap="square" lIns="0" tIns="0" rIns="0" bIns="0" rtlCol="0" anchor="t"/>
          <a:lstStyle/>
          <a:p>
            <a:pPr marL="0" marR="0" indent="0" algn="l" defTabSz="914400" rtl="0" eaLnBrk="1" fontAlgn="auto" latinLnBrk="0" hangingPunct="1">
              <a:lnSpc>
                <a:spcPct val="113000"/>
              </a:lnSpc>
              <a:spcBef>
                <a:spcPts val="0"/>
              </a:spcBef>
              <a:spcAft>
                <a:spcPts val="0"/>
              </a:spcAft>
              <a:buClrTx/>
              <a:buSzTx/>
              <a:buFontTx/>
              <a:buNone/>
              <a:tabLst/>
              <a:defRPr/>
            </a:pPr>
            <a:r>
              <a:rPr lang="en-GB" sz="1200" b="1" noProof="0" dirty="0">
                <a:solidFill>
                  <a:srgbClr val="FF4E00"/>
                </a:solidFill>
                <a:latin typeface="Arial" pitchFamily="34" charset="0"/>
                <a:ea typeface="Arial" pitchFamily="34" charset="-122"/>
                <a:cs typeface="Arial" pitchFamily="34" charset="-120"/>
              </a:rPr>
              <a:t>05 | </a:t>
            </a:r>
            <a:r>
              <a:rPr lang="en-GB" sz="1200" b="1" noProof="0" dirty="0">
                <a:solidFill>
                  <a:srgbClr val="1B1B1B"/>
                </a:solidFill>
                <a:latin typeface="Arial" pitchFamily="34" charset="0"/>
                <a:ea typeface="Arial" pitchFamily="34" charset="-122"/>
                <a:cs typeface="Arial" pitchFamily="34" charset="-120"/>
              </a:rPr>
              <a:t>Value Proposition </a:t>
            </a:r>
          </a:p>
        </p:txBody>
      </p:sp>
      <p:sp>
        <p:nvSpPr>
          <p:cNvPr id="57" name="Text 17">
            <a:extLst>
              <a:ext uri="{FF2B5EF4-FFF2-40B4-BE49-F238E27FC236}">
                <a16:creationId xmlns:a16="http://schemas.microsoft.com/office/drawing/2014/main" id="{8B68418C-12BA-8C7A-52F5-2EDFC4C45A59}"/>
              </a:ext>
            </a:extLst>
          </p:cNvPr>
          <p:cNvSpPr/>
          <p:nvPr userDrawn="1"/>
        </p:nvSpPr>
        <p:spPr>
          <a:xfrm>
            <a:off x="4328335" y="4261455"/>
            <a:ext cx="3441684" cy="361920"/>
          </a:xfrm>
          <a:prstGeom prst="rect">
            <a:avLst/>
          </a:prstGeom>
          <a:noFill/>
          <a:ln/>
        </p:spPr>
        <p:txBody>
          <a:bodyPr wrap="square" lIns="0" tIns="0" rIns="0" bIns="0"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lang="en-US" sz="900" noProof="0" dirty="0">
                <a:solidFill>
                  <a:srgbClr val="595959"/>
                </a:solidFill>
                <a:latin typeface="Arial" pitchFamily="34" charset="0"/>
                <a:ea typeface="Arial" pitchFamily="34" charset="-122"/>
                <a:cs typeface="Arial" pitchFamily="34" charset="-120"/>
              </a:rPr>
              <a:t>What value is generated for patients and users / healthcare professionals / the hospital / health system?</a:t>
            </a:r>
            <a:endParaRPr lang="en-GB" sz="900" noProof="0" dirty="0">
              <a:solidFill>
                <a:srgbClr val="595959"/>
              </a:solidFill>
              <a:latin typeface="Arial" pitchFamily="34" charset="0"/>
              <a:ea typeface="Arial" pitchFamily="34" charset="-122"/>
              <a:cs typeface="Arial" pitchFamily="34" charset="-120"/>
            </a:endParaRPr>
          </a:p>
          <a:p>
            <a:pPr marL="0" marR="0" lvl="0" indent="0" algn="l" defTabSz="914400" rtl="0" eaLnBrk="1" fontAlgn="auto" latinLnBrk="0" hangingPunct="1">
              <a:lnSpc>
                <a:spcPct val="112000"/>
              </a:lnSpc>
              <a:spcBef>
                <a:spcPts val="0"/>
              </a:spcBef>
              <a:spcAft>
                <a:spcPts val="0"/>
              </a:spcAft>
              <a:buClrTx/>
              <a:buSzTx/>
              <a:buFontTx/>
              <a:buNone/>
              <a:tabLst/>
              <a:defRPr/>
            </a:pPr>
            <a:r>
              <a:rPr lang="en-GB" sz="900" noProof="0" dirty="0">
                <a:solidFill>
                  <a:srgbClr val="595959"/>
                </a:solidFill>
                <a:latin typeface="Arial" pitchFamily="34" charset="0"/>
                <a:ea typeface="Arial" pitchFamily="34" charset="-122"/>
                <a:cs typeface="Arial" pitchFamily="34" charset="-120"/>
              </a:rPr>
              <a:t>Why does this idea matter strategically for Novartis? </a:t>
            </a:r>
          </a:p>
        </p:txBody>
      </p:sp>
      <p:sp>
        <p:nvSpPr>
          <p:cNvPr id="58" name="Text 16">
            <a:extLst>
              <a:ext uri="{FF2B5EF4-FFF2-40B4-BE49-F238E27FC236}">
                <a16:creationId xmlns:a16="http://schemas.microsoft.com/office/drawing/2014/main" id="{54F76BCC-CD7F-86A4-C312-B860CCC564B2}"/>
              </a:ext>
            </a:extLst>
          </p:cNvPr>
          <p:cNvSpPr/>
          <p:nvPr userDrawn="1"/>
        </p:nvSpPr>
        <p:spPr>
          <a:xfrm>
            <a:off x="8227357" y="3927881"/>
            <a:ext cx="3036755" cy="220249"/>
          </a:xfrm>
          <a:prstGeom prst="rect">
            <a:avLst/>
          </a:prstGeom>
          <a:noFill/>
          <a:ln/>
        </p:spPr>
        <p:txBody>
          <a:bodyPr wrap="square" lIns="0" tIns="0" rIns="0" bIns="0" rtlCol="0" anchor="t"/>
          <a:lstStyle/>
          <a:p>
            <a:pPr marL="0" indent="0">
              <a:lnSpc>
                <a:spcPct val="113000"/>
              </a:lnSpc>
              <a:buNone/>
            </a:pPr>
            <a:r>
              <a:rPr lang="en-GB" sz="1200" b="1" noProof="0" dirty="0">
                <a:solidFill>
                  <a:srgbClr val="FF4E00"/>
                </a:solidFill>
                <a:latin typeface="Arial" pitchFamily="34" charset="0"/>
                <a:ea typeface="Arial" pitchFamily="34" charset="-122"/>
                <a:cs typeface="Arial" pitchFamily="34" charset="-120"/>
              </a:rPr>
              <a:t>06 | </a:t>
            </a:r>
            <a:r>
              <a:rPr lang="en-GB" sz="1200" b="1" noProof="0" dirty="0">
                <a:solidFill>
                  <a:srgbClr val="1B1B1B"/>
                </a:solidFill>
                <a:latin typeface="Arial" pitchFamily="34" charset="0"/>
                <a:ea typeface="Arial" pitchFamily="34" charset="-122"/>
                <a:cs typeface="Arial" pitchFamily="34" charset="-120"/>
              </a:rPr>
              <a:t>Barriers</a:t>
            </a:r>
          </a:p>
        </p:txBody>
      </p:sp>
      <p:sp>
        <p:nvSpPr>
          <p:cNvPr id="59" name="Text 17">
            <a:extLst>
              <a:ext uri="{FF2B5EF4-FFF2-40B4-BE49-F238E27FC236}">
                <a16:creationId xmlns:a16="http://schemas.microsoft.com/office/drawing/2014/main" id="{BDC7540D-6C73-4B84-6654-7148E2E96FB8}"/>
              </a:ext>
            </a:extLst>
          </p:cNvPr>
          <p:cNvSpPr/>
          <p:nvPr userDrawn="1"/>
        </p:nvSpPr>
        <p:spPr>
          <a:xfrm>
            <a:off x="8223264" y="4234179"/>
            <a:ext cx="3500302" cy="619643"/>
          </a:xfrm>
          <a:prstGeom prst="rect">
            <a:avLst/>
          </a:prstGeom>
          <a:noFill/>
          <a:ln/>
        </p:spPr>
        <p:txBody>
          <a:bodyPr wrap="square" lIns="0" tIns="0" rIns="0" bIns="0"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lang="en-GB" sz="900" noProof="0" dirty="0">
                <a:solidFill>
                  <a:srgbClr val="595959"/>
                </a:solidFill>
                <a:latin typeface="Arial" pitchFamily="34" charset="0"/>
                <a:ea typeface="Arial" pitchFamily="34" charset="-122"/>
                <a:cs typeface="Arial" pitchFamily="34" charset="-120"/>
              </a:rPr>
              <a:t>What are the main barriers or risks to developing and implementing your idea? Think about potential challenges related to technology, clinical adoption, patient engagement, workflow integration, regulations, data, costs, resources, or scaling your solution.</a:t>
            </a:r>
          </a:p>
        </p:txBody>
      </p:sp>
      <p:sp>
        <p:nvSpPr>
          <p:cNvPr id="61" name="Text Placeholder 60">
            <a:extLst>
              <a:ext uri="{FF2B5EF4-FFF2-40B4-BE49-F238E27FC236}">
                <a16:creationId xmlns:a16="http://schemas.microsoft.com/office/drawing/2014/main" id="{53B17847-07CC-7A30-5EEC-4BF23ADB953F}"/>
              </a:ext>
            </a:extLst>
          </p:cNvPr>
          <p:cNvSpPr>
            <a:spLocks noGrp="1"/>
          </p:cNvSpPr>
          <p:nvPr>
            <p:ph type="body" sz="quarter" idx="10" hasCustomPrompt="1"/>
          </p:nvPr>
        </p:nvSpPr>
        <p:spPr>
          <a:xfrm>
            <a:off x="499962" y="2135011"/>
            <a:ext cx="3384550" cy="1600200"/>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noProof="0" dirty="0"/>
              <a:t>Click to edit</a:t>
            </a:r>
          </a:p>
        </p:txBody>
      </p:sp>
      <p:sp>
        <p:nvSpPr>
          <p:cNvPr id="62" name="Text Placeholder 60">
            <a:extLst>
              <a:ext uri="{FF2B5EF4-FFF2-40B4-BE49-F238E27FC236}">
                <a16:creationId xmlns:a16="http://schemas.microsoft.com/office/drawing/2014/main" id="{BB02A14E-BA31-6A8A-74B7-559B02E1F465}"/>
              </a:ext>
            </a:extLst>
          </p:cNvPr>
          <p:cNvSpPr>
            <a:spLocks noGrp="1"/>
          </p:cNvSpPr>
          <p:nvPr>
            <p:ph type="body" sz="quarter" idx="11" hasCustomPrompt="1"/>
          </p:nvPr>
        </p:nvSpPr>
        <p:spPr>
          <a:xfrm>
            <a:off x="4385469" y="2135011"/>
            <a:ext cx="3384550" cy="1600200"/>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noProof="0" dirty="0"/>
              <a:t>Click to edit</a:t>
            </a:r>
          </a:p>
        </p:txBody>
      </p:sp>
      <p:sp>
        <p:nvSpPr>
          <p:cNvPr id="63" name="Text Placeholder 60">
            <a:extLst>
              <a:ext uri="{FF2B5EF4-FFF2-40B4-BE49-F238E27FC236}">
                <a16:creationId xmlns:a16="http://schemas.microsoft.com/office/drawing/2014/main" id="{41AD6938-090F-86B9-3615-A30BA88BB30A}"/>
              </a:ext>
            </a:extLst>
          </p:cNvPr>
          <p:cNvSpPr>
            <a:spLocks noGrp="1"/>
          </p:cNvSpPr>
          <p:nvPr>
            <p:ph type="body" sz="quarter" idx="12" hasCustomPrompt="1"/>
          </p:nvPr>
        </p:nvSpPr>
        <p:spPr>
          <a:xfrm>
            <a:off x="8281140" y="2257835"/>
            <a:ext cx="3384550" cy="1477375"/>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noProof="0" dirty="0"/>
              <a:t>Click to edit</a:t>
            </a:r>
          </a:p>
        </p:txBody>
      </p:sp>
      <p:sp>
        <p:nvSpPr>
          <p:cNvPr id="64" name="Text Placeholder 60">
            <a:extLst>
              <a:ext uri="{FF2B5EF4-FFF2-40B4-BE49-F238E27FC236}">
                <a16:creationId xmlns:a16="http://schemas.microsoft.com/office/drawing/2014/main" id="{8CC5752D-DA63-0AF3-63FA-E43E6E4D3D8B}"/>
              </a:ext>
            </a:extLst>
          </p:cNvPr>
          <p:cNvSpPr>
            <a:spLocks noGrp="1"/>
          </p:cNvSpPr>
          <p:nvPr>
            <p:ph type="body" sz="quarter" idx="13" hasCustomPrompt="1"/>
          </p:nvPr>
        </p:nvSpPr>
        <p:spPr>
          <a:xfrm>
            <a:off x="499962" y="4769353"/>
            <a:ext cx="3384550" cy="1600200"/>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noProof="0" dirty="0"/>
              <a:t>Click to edit</a:t>
            </a:r>
          </a:p>
        </p:txBody>
      </p:sp>
      <p:sp>
        <p:nvSpPr>
          <p:cNvPr id="65" name="Text Placeholder 60">
            <a:extLst>
              <a:ext uri="{FF2B5EF4-FFF2-40B4-BE49-F238E27FC236}">
                <a16:creationId xmlns:a16="http://schemas.microsoft.com/office/drawing/2014/main" id="{5C8C538E-D93B-7312-AD69-6F7510B0D710}"/>
              </a:ext>
            </a:extLst>
          </p:cNvPr>
          <p:cNvSpPr>
            <a:spLocks noGrp="1"/>
          </p:cNvSpPr>
          <p:nvPr>
            <p:ph type="body" sz="quarter" idx="14" hasCustomPrompt="1"/>
          </p:nvPr>
        </p:nvSpPr>
        <p:spPr>
          <a:xfrm>
            <a:off x="4385469" y="4769353"/>
            <a:ext cx="3384550" cy="1600200"/>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noProof="0" dirty="0"/>
              <a:t>Click to edit</a:t>
            </a:r>
          </a:p>
        </p:txBody>
      </p:sp>
      <p:sp>
        <p:nvSpPr>
          <p:cNvPr id="66" name="Text Placeholder 60">
            <a:extLst>
              <a:ext uri="{FF2B5EF4-FFF2-40B4-BE49-F238E27FC236}">
                <a16:creationId xmlns:a16="http://schemas.microsoft.com/office/drawing/2014/main" id="{F5D86B2D-56C7-B8A3-5E7B-80EE9EA7C524}"/>
              </a:ext>
            </a:extLst>
          </p:cNvPr>
          <p:cNvSpPr>
            <a:spLocks noGrp="1"/>
          </p:cNvSpPr>
          <p:nvPr>
            <p:ph type="body" sz="quarter" idx="15" hasCustomPrompt="1"/>
          </p:nvPr>
        </p:nvSpPr>
        <p:spPr>
          <a:xfrm>
            <a:off x="8281140" y="4943919"/>
            <a:ext cx="3384550" cy="1425634"/>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noProof="0" dirty="0"/>
              <a:t>Click to edit</a:t>
            </a:r>
          </a:p>
        </p:txBody>
      </p:sp>
      <p:sp>
        <p:nvSpPr>
          <p:cNvPr id="12" name="CuadroTexto 11">
            <a:extLst>
              <a:ext uri="{FF2B5EF4-FFF2-40B4-BE49-F238E27FC236}">
                <a16:creationId xmlns:a16="http://schemas.microsoft.com/office/drawing/2014/main" id="{A98CB952-7C87-A9C8-1930-CF67C8EED5AD}"/>
              </a:ext>
            </a:extLst>
          </p:cNvPr>
          <p:cNvSpPr txBox="1"/>
          <p:nvPr userDrawn="1"/>
        </p:nvSpPr>
        <p:spPr>
          <a:xfrm>
            <a:off x="9408160" y="480684"/>
            <a:ext cx="1503044" cy="253916"/>
          </a:xfrm>
          <a:prstGeom prst="rect">
            <a:avLst/>
          </a:prstGeom>
          <a:noFill/>
        </p:spPr>
        <p:txBody>
          <a:bodyPr wrap="square">
            <a:spAutoFit/>
          </a:bodyPr>
          <a:lstStyle/>
          <a:p>
            <a:r>
              <a:rPr lang="en-GB" sz="1050" b="1" noProof="0" dirty="0">
                <a:solidFill>
                  <a:srgbClr val="FF4E00"/>
                </a:solidFill>
                <a:latin typeface="Arial" pitchFamily="34" charset="0"/>
                <a:ea typeface="Arial" pitchFamily="34" charset="-122"/>
                <a:cs typeface="Arial" pitchFamily="34" charset="-120"/>
              </a:rPr>
              <a:t>Challenge selected:</a:t>
            </a:r>
            <a:endParaRPr lang="en-GB" sz="1400" noProof="0" dirty="0">
              <a:solidFill>
                <a:srgbClr val="FF4E00"/>
              </a:solidFill>
            </a:endParaRPr>
          </a:p>
        </p:txBody>
      </p:sp>
      <p:sp>
        <p:nvSpPr>
          <p:cNvPr id="16" name="Marcador de texto 15">
            <a:extLst>
              <a:ext uri="{FF2B5EF4-FFF2-40B4-BE49-F238E27FC236}">
                <a16:creationId xmlns:a16="http://schemas.microsoft.com/office/drawing/2014/main" id="{C7797BF2-133C-3B5E-9CDF-E8616FD9C93A}"/>
              </a:ext>
            </a:extLst>
          </p:cNvPr>
          <p:cNvSpPr>
            <a:spLocks noGrp="1"/>
          </p:cNvSpPr>
          <p:nvPr>
            <p:ph type="body" sz="quarter" idx="17" hasCustomPrompt="1"/>
          </p:nvPr>
        </p:nvSpPr>
        <p:spPr>
          <a:xfrm>
            <a:off x="9481289" y="734600"/>
            <a:ext cx="1961411" cy="318549"/>
          </a:xfrm>
          <a:prstGeom prst="rect">
            <a:avLst/>
          </a:prstGeom>
        </p:spPr>
        <p:txBody>
          <a:bodyPr/>
          <a:lstStyle>
            <a:lvl1pPr marL="0" indent="0">
              <a:spcBef>
                <a:spcPts val="0"/>
              </a:spcBef>
              <a:buNone/>
              <a:defRPr lang="es-ES" sz="900" b="0" kern="1200" dirty="0" smtClean="0">
                <a:solidFill>
                  <a:srgbClr val="595959"/>
                </a:solidFill>
                <a:latin typeface="Arial" pitchFamily="34" charset="0"/>
                <a:ea typeface="Arial" pitchFamily="34" charset="-122"/>
                <a:cs typeface="Arial" pitchFamily="34" charset="-120"/>
              </a:defRPr>
            </a:lvl1pPr>
            <a:lvl5pPr>
              <a:defRPr/>
            </a:lvl5pPr>
          </a:lstStyle>
          <a:p>
            <a:pPr lvl="0"/>
            <a:r>
              <a:rPr lang="en-GB" noProof="0" dirty="0"/>
              <a:t>SELECT ONE: Breast Cancer or Prostate Cancer</a:t>
            </a:r>
          </a:p>
          <a:p>
            <a:pPr lvl="0"/>
            <a:endParaRPr lang="en-GB" noProof="0" dirty="0"/>
          </a:p>
        </p:txBody>
      </p:sp>
      <p:sp>
        <p:nvSpPr>
          <p:cNvPr id="18" name="Marcador de texto 17">
            <a:extLst>
              <a:ext uri="{FF2B5EF4-FFF2-40B4-BE49-F238E27FC236}">
                <a16:creationId xmlns:a16="http://schemas.microsoft.com/office/drawing/2014/main" id="{6A31FE42-DCDB-25BB-192A-6161388A441E}"/>
              </a:ext>
            </a:extLst>
          </p:cNvPr>
          <p:cNvSpPr>
            <a:spLocks noGrp="1"/>
          </p:cNvSpPr>
          <p:nvPr>
            <p:ph type="body" sz="quarter" idx="18" hasCustomPrompt="1"/>
          </p:nvPr>
        </p:nvSpPr>
        <p:spPr>
          <a:xfrm>
            <a:off x="334963" y="6604000"/>
            <a:ext cx="11485562" cy="174625"/>
          </a:xfrm>
          <a:prstGeom prst="rect">
            <a:avLst/>
          </a:prstGeom>
        </p:spPr>
        <p:txBody>
          <a:bodyPr/>
          <a:lstStyle>
            <a:lvl1pPr>
              <a:buNone/>
              <a:defRPr lang="es-ES" sz="800" kern="1200" dirty="0">
                <a:solidFill>
                  <a:srgbClr val="595959"/>
                </a:solidFill>
                <a:latin typeface="Arial" pitchFamily="34" charset="0"/>
                <a:ea typeface="Arial" pitchFamily="34" charset="-122"/>
                <a:cs typeface="Arial" pitchFamily="34" charset="-120"/>
              </a:defRPr>
            </a:lvl1pPr>
          </a:lstStyle>
          <a:p>
            <a:pPr lvl="0"/>
            <a:r>
              <a:rPr lang="en-US" dirty="0"/>
              <a:t>Name of all team members</a:t>
            </a:r>
            <a:endParaRPr lang="es-ES" dirty="0"/>
          </a:p>
        </p:txBody>
      </p:sp>
    </p:spTree>
    <p:extLst>
      <p:ext uri="{BB962C8B-B14F-4D97-AF65-F5344CB8AC3E}">
        <p14:creationId xmlns:p14="http://schemas.microsoft.com/office/powerpoint/2010/main" val="22009880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pos="74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EFAULT">
    <p:bg>
      <p:bgPr>
        <a:solidFill>
          <a:srgbClr val="F2F2F2">
            <a:alpha val="7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CA04C4-9BD5-3B8E-6E9C-A2E72DB6B171}"/>
              </a:ext>
            </a:extLst>
          </p:cNvPr>
          <p:cNvSpPr>
            <a:spLocks noGrp="1" noRot="1" noMove="1" noResize="1" noEditPoints="1" noAdjustHandles="1" noChangeArrowheads="1" noChangeShapeType="1"/>
          </p:cNvSpPr>
          <p:nvPr userDrawn="1"/>
        </p:nvSpPr>
        <p:spPr>
          <a:xfrm>
            <a:off x="0" y="0"/>
            <a:ext cx="12192000" cy="1128918"/>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3" name="Gradient background">
            <a:extLst>
              <a:ext uri="{FF2B5EF4-FFF2-40B4-BE49-F238E27FC236}">
                <a16:creationId xmlns:a16="http://schemas.microsoft.com/office/drawing/2014/main" id="{865C43CA-5CC7-B37F-F19E-4D8217581399}"/>
              </a:ext>
            </a:extLst>
          </p:cNvPr>
          <p:cNvPicPr>
            <a:picLocks noChangeAspect="1"/>
          </p:cNvPicPr>
          <p:nvPr userDrawn="1"/>
        </p:nvPicPr>
        <p:blipFill>
          <a:blip r:embed="rId2" cstate="screen">
            <a:extLst>
              <a:ext uri="{28A0092B-C50C-407E-A947-70E740481C1C}">
                <a14:useLocalDpi xmlns:a14="http://schemas.microsoft.com/office/drawing/2010/main"/>
              </a:ext>
            </a:extLst>
          </a:blip>
          <a:srcRect t="40000" b="51639"/>
          <a:stretch>
            <a:fillRect/>
          </a:stretch>
        </p:blipFill>
        <p:spPr bwMode="hidden">
          <a:xfrm rot="10800000">
            <a:off x="0" y="1128919"/>
            <a:ext cx="12192000" cy="67690"/>
          </a:xfrm>
          <a:prstGeom prst="rect">
            <a:avLst/>
          </a:prstGeom>
        </p:spPr>
      </p:pic>
      <p:pic>
        <p:nvPicPr>
          <p:cNvPr id="4" name="Logo">
            <a:extLst>
              <a:ext uri="{FF2B5EF4-FFF2-40B4-BE49-F238E27FC236}">
                <a16:creationId xmlns:a16="http://schemas.microsoft.com/office/drawing/2014/main" id="{6E22C887-DFB9-2021-A350-CA4BDED224F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10661904" y="254122"/>
            <a:ext cx="1158621" cy="173136"/>
          </a:xfrm>
          <a:prstGeom prst="rect">
            <a:avLst/>
          </a:prstGeom>
        </p:spPr>
      </p:pic>
      <p:sp>
        <p:nvSpPr>
          <p:cNvPr id="6" name="Text 3">
            <a:extLst>
              <a:ext uri="{FF2B5EF4-FFF2-40B4-BE49-F238E27FC236}">
                <a16:creationId xmlns:a16="http://schemas.microsoft.com/office/drawing/2014/main" id="{82A37012-AD0C-B41B-08E3-34A5ACCE999B}"/>
              </a:ext>
            </a:extLst>
          </p:cNvPr>
          <p:cNvSpPr/>
          <p:nvPr userDrawn="1"/>
        </p:nvSpPr>
        <p:spPr>
          <a:xfrm>
            <a:off x="334963" y="191816"/>
            <a:ext cx="2468880" cy="274320"/>
          </a:xfrm>
          <a:prstGeom prst="rect">
            <a:avLst/>
          </a:prstGeom>
          <a:noFill/>
          <a:ln/>
        </p:spPr>
        <p:txBody>
          <a:bodyPr wrap="square" lIns="0" tIns="0" rIns="0" bIns="0" rtlCol="0" anchor="ctr"/>
          <a:lstStyle/>
          <a:p>
            <a:pPr marL="0" indent="0">
              <a:buNone/>
            </a:pPr>
            <a:r>
              <a:rPr lang="en-US" sz="900" b="1" dirty="0">
                <a:solidFill>
                  <a:srgbClr val="FF4E00"/>
                </a:solidFill>
                <a:latin typeface="Arial" panose="020B0604020202020204" pitchFamily="34" charset="0"/>
                <a:ea typeface="Calibri" pitchFamily="34" charset="-122"/>
                <a:cs typeface="Arial" panose="020B0604020202020204" pitchFamily="34" charset="0"/>
              </a:rPr>
              <a:t>Idea Concept Sheet</a:t>
            </a:r>
            <a:endParaRPr lang="en-US" sz="900" b="1" dirty="0">
              <a:solidFill>
                <a:srgbClr val="FF4E00"/>
              </a:solidFill>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2A8BFE7D-8A89-C87B-678C-3A131B8C2566}"/>
              </a:ext>
            </a:extLst>
          </p:cNvPr>
          <p:cNvSpPr>
            <a:spLocks noGrp="1"/>
          </p:cNvSpPr>
          <p:nvPr>
            <p:ph type="title" hasCustomPrompt="1"/>
          </p:nvPr>
        </p:nvSpPr>
        <p:spPr>
          <a:xfrm>
            <a:off x="334963" y="466136"/>
            <a:ext cx="8994667" cy="595091"/>
          </a:xfrm>
          <a:prstGeom prst="rect">
            <a:avLst/>
          </a:prstGeom>
        </p:spPr>
        <p:txBody>
          <a:bodyPr lIns="0" tIns="0" rIns="0" bIns="0"/>
          <a:lstStyle>
            <a:lvl1pPr marL="0" indent="0" algn="l">
              <a:buNone/>
              <a:defRPr sz="1600" b="1">
                <a:solidFill>
                  <a:schemeClr val="tx1"/>
                </a:solidFill>
                <a:latin typeface="Arial" panose="020B0604020202020204" pitchFamily="34" charset="0"/>
                <a:cs typeface="Arial" panose="020B0604020202020204" pitchFamily="34" charset="0"/>
              </a:defRPr>
            </a:lvl1pPr>
          </a:lstStyle>
          <a:p>
            <a:pPr marL="0" indent="0">
              <a:buNone/>
            </a:pPr>
            <a:r>
              <a:rPr lang="en-US" sz="1600" b="1" dirty="0">
                <a:solidFill>
                  <a:srgbClr val="161616"/>
                </a:solidFill>
                <a:latin typeface="Arial" panose="020B0604020202020204" pitchFamily="34" charset="0"/>
                <a:ea typeface="Cambria" pitchFamily="34" charset="-122"/>
                <a:cs typeface="Arial" panose="020B0604020202020204" pitchFamily="34" charset="0"/>
              </a:rPr>
              <a:t>Click here to type the idea's name</a:t>
            </a:r>
            <a:endParaRPr lang="en-US" sz="1600" dirty="0">
              <a:solidFill>
                <a:srgbClr val="161616"/>
              </a:solidFill>
              <a:latin typeface="Arial" panose="020B0604020202020204" pitchFamily="34" charset="0"/>
              <a:cs typeface="Arial" panose="020B0604020202020204" pitchFamily="34" charset="0"/>
            </a:endParaRPr>
          </a:p>
        </p:txBody>
      </p:sp>
      <p:sp>
        <p:nvSpPr>
          <p:cNvPr id="38" name="Shape 14">
            <a:extLst>
              <a:ext uri="{FF2B5EF4-FFF2-40B4-BE49-F238E27FC236}">
                <a16:creationId xmlns:a16="http://schemas.microsoft.com/office/drawing/2014/main" id="{085E7D28-8CCB-E054-E278-6E457D6282B3}"/>
              </a:ext>
            </a:extLst>
          </p:cNvPr>
          <p:cNvSpPr/>
          <p:nvPr userDrawn="1"/>
        </p:nvSpPr>
        <p:spPr>
          <a:xfrm>
            <a:off x="334963" y="1576972"/>
            <a:ext cx="11485562" cy="4814892"/>
          </a:xfrm>
          <a:prstGeom prst="rect">
            <a:avLst/>
          </a:prstGeom>
          <a:solidFill>
            <a:srgbClr val="FFFFFF"/>
          </a:solidFill>
          <a:ln w="12700">
            <a:noFill/>
            <a:prstDash val="solid"/>
          </a:ln>
          <a:effectLst/>
        </p:spPr>
        <p:txBody>
          <a:bodyPr/>
          <a:lstStyle/>
          <a:p>
            <a:endParaRPr lang="es-ES" dirty="0"/>
          </a:p>
        </p:txBody>
      </p:sp>
      <p:sp>
        <p:nvSpPr>
          <p:cNvPr id="61" name="Text Placeholder 60">
            <a:extLst>
              <a:ext uri="{FF2B5EF4-FFF2-40B4-BE49-F238E27FC236}">
                <a16:creationId xmlns:a16="http://schemas.microsoft.com/office/drawing/2014/main" id="{53B17847-07CC-7A30-5EEC-4BF23ADB953F}"/>
              </a:ext>
            </a:extLst>
          </p:cNvPr>
          <p:cNvSpPr>
            <a:spLocks noGrp="1"/>
          </p:cNvSpPr>
          <p:nvPr>
            <p:ph type="body" sz="quarter" idx="10" hasCustomPrompt="1"/>
          </p:nvPr>
        </p:nvSpPr>
        <p:spPr>
          <a:xfrm>
            <a:off x="543505" y="2060933"/>
            <a:ext cx="11017124" cy="4111266"/>
          </a:xfrm>
          <a:prstGeom prst="rect">
            <a:avLst/>
          </a:prstGeom>
        </p:spPr>
        <p:txBody>
          <a:bodyPr/>
          <a:lstStyle>
            <a:lvl1pPr>
              <a:buNone/>
              <a:defRPr sz="1000">
                <a:solidFill>
                  <a:srgbClr val="161616"/>
                </a:solidFill>
                <a:latin typeface="Arial" panose="020B0604020202020204" pitchFamily="34" charset="0"/>
                <a:cs typeface="Arial" panose="020B0604020202020204" pitchFamily="34" charset="0"/>
              </a:defRPr>
            </a:lvl1pPr>
            <a:lvl2pPr>
              <a:buNone/>
              <a:defRPr sz="1000">
                <a:latin typeface="Arial" panose="020B0604020202020204" pitchFamily="34" charset="0"/>
                <a:cs typeface="Arial" panose="020B0604020202020204" pitchFamily="34" charset="0"/>
              </a:defRPr>
            </a:lvl2pPr>
            <a:lvl3pPr>
              <a:buNone/>
              <a:defRPr sz="1000">
                <a:latin typeface="Arial" panose="020B0604020202020204" pitchFamily="34" charset="0"/>
                <a:cs typeface="Arial" panose="020B0604020202020204" pitchFamily="34" charset="0"/>
              </a:defRPr>
            </a:lvl3pPr>
            <a:lvl4pPr>
              <a:buNone/>
              <a:defRPr sz="1000">
                <a:latin typeface="Arial" panose="020B0604020202020204" pitchFamily="34" charset="0"/>
                <a:cs typeface="Arial" panose="020B0604020202020204" pitchFamily="34" charset="0"/>
              </a:defRPr>
            </a:lvl4pPr>
            <a:lvl5pPr>
              <a:buNone/>
              <a:defRPr sz="1000">
                <a:latin typeface="Arial" panose="020B0604020202020204" pitchFamily="34" charset="0"/>
                <a:cs typeface="Arial" panose="020B0604020202020204" pitchFamily="34" charset="0"/>
              </a:defRPr>
            </a:lvl5pPr>
          </a:lstStyle>
          <a:p>
            <a:pPr lvl="0"/>
            <a:r>
              <a:rPr lang="en-GB" dirty="0"/>
              <a:t>Click to edit</a:t>
            </a:r>
          </a:p>
        </p:txBody>
      </p:sp>
      <p:sp>
        <p:nvSpPr>
          <p:cNvPr id="8" name="Text 17">
            <a:extLst>
              <a:ext uri="{FF2B5EF4-FFF2-40B4-BE49-F238E27FC236}">
                <a16:creationId xmlns:a16="http://schemas.microsoft.com/office/drawing/2014/main" id="{848E602D-C92B-6F12-7AAC-FB5E7CF68B19}"/>
              </a:ext>
            </a:extLst>
          </p:cNvPr>
          <p:cNvSpPr/>
          <p:nvPr userDrawn="1"/>
        </p:nvSpPr>
        <p:spPr>
          <a:xfrm>
            <a:off x="468433" y="1699013"/>
            <a:ext cx="7393907" cy="220249"/>
          </a:xfrm>
          <a:prstGeom prst="rect">
            <a:avLst/>
          </a:prstGeom>
          <a:noFill/>
          <a:ln/>
        </p:spPr>
        <p:txBody>
          <a:bodyPr wrap="square" lIns="0" tIns="0" rIns="0" bIns="0" rtlCol="0" anchor="t"/>
          <a:lstStyle/>
          <a:p>
            <a:pPr marL="0" indent="0">
              <a:lnSpc>
                <a:spcPct val="112000"/>
              </a:lnSpc>
              <a:buNone/>
            </a:pPr>
            <a:r>
              <a:rPr lang="en-US" sz="900" dirty="0">
                <a:solidFill>
                  <a:srgbClr val="595959"/>
                </a:solidFill>
                <a:latin typeface="Arial" pitchFamily="34" charset="0"/>
                <a:cs typeface="Arial" pitchFamily="34" charset="-120"/>
              </a:rPr>
              <a:t>Use this slide if you’d like to add more context, visuals, diagrams, or other supporting information. No need to complete it if page 1 is sufficient.</a:t>
            </a:r>
            <a:endParaRPr lang="en-US" sz="900" dirty="0"/>
          </a:p>
        </p:txBody>
      </p:sp>
      <p:sp>
        <p:nvSpPr>
          <p:cNvPr id="9" name="Text 16">
            <a:extLst>
              <a:ext uri="{FF2B5EF4-FFF2-40B4-BE49-F238E27FC236}">
                <a16:creationId xmlns:a16="http://schemas.microsoft.com/office/drawing/2014/main" id="{31101CE4-7E08-4CB2-F6D7-FC55749FBF6D}"/>
              </a:ext>
            </a:extLst>
          </p:cNvPr>
          <p:cNvSpPr/>
          <p:nvPr userDrawn="1"/>
        </p:nvSpPr>
        <p:spPr>
          <a:xfrm>
            <a:off x="456344" y="1326106"/>
            <a:ext cx="2815532" cy="220249"/>
          </a:xfrm>
          <a:prstGeom prst="rect">
            <a:avLst/>
          </a:prstGeom>
          <a:noFill/>
          <a:ln/>
        </p:spPr>
        <p:txBody>
          <a:bodyPr wrap="square" lIns="0" tIns="0" rIns="0" bIns="0" rtlCol="0" anchor="t"/>
          <a:lstStyle/>
          <a:p>
            <a:pPr marL="0" marR="0" indent="0" algn="l" defTabSz="914400" rtl="0" eaLnBrk="1" fontAlgn="auto" latinLnBrk="0" hangingPunct="1">
              <a:lnSpc>
                <a:spcPct val="113000"/>
              </a:lnSpc>
              <a:spcBef>
                <a:spcPts val="0"/>
              </a:spcBef>
              <a:spcAft>
                <a:spcPts val="0"/>
              </a:spcAft>
              <a:buClrTx/>
              <a:buSzTx/>
              <a:buFontTx/>
              <a:buNone/>
              <a:tabLst/>
              <a:defRPr/>
            </a:pPr>
            <a:r>
              <a:rPr lang="en-US" sz="1200" b="1" dirty="0">
                <a:solidFill>
                  <a:srgbClr val="FF4E00"/>
                </a:solidFill>
                <a:latin typeface="Arial" pitchFamily="34" charset="0"/>
                <a:ea typeface="Arial" pitchFamily="34" charset="-122"/>
                <a:cs typeface="Arial" pitchFamily="34" charset="-120"/>
              </a:rPr>
              <a:t>07 | </a:t>
            </a:r>
            <a:r>
              <a:rPr lang="en-US" sz="1200" b="1" dirty="0">
                <a:solidFill>
                  <a:srgbClr val="1B1B1B"/>
                </a:solidFill>
                <a:latin typeface="Arial" pitchFamily="34" charset="0"/>
                <a:ea typeface="Arial" pitchFamily="34" charset="-122"/>
                <a:cs typeface="Arial" pitchFamily="34" charset="-120"/>
              </a:rPr>
              <a:t>Optional – Additional details</a:t>
            </a:r>
          </a:p>
        </p:txBody>
      </p:sp>
    </p:spTree>
    <p:extLst>
      <p:ext uri="{BB962C8B-B14F-4D97-AF65-F5344CB8AC3E}">
        <p14:creationId xmlns:p14="http://schemas.microsoft.com/office/powerpoint/2010/main" val="20832965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211" userDrawn="1">
          <p15:clr>
            <a:srgbClr val="FBAE40"/>
          </p15:clr>
        </p15:guide>
        <p15:guide id="4" pos="744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9F5EDC-2255-BE74-9919-1E7DE7112EBB}"/>
              </a:ext>
            </a:extLst>
          </p:cNvPr>
          <p:cNvSpPr>
            <a:spLocks noGrp="1"/>
          </p:cNvSpPr>
          <p:nvPr>
            <p:ph type="title"/>
          </p:nvPr>
        </p:nvSpPr>
        <p:spPr/>
        <p:txBody>
          <a:bodyPr/>
          <a:lstStyle/>
          <a:p>
            <a:endParaRPr lang="es-ES"/>
          </a:p>
        </p:txBody>
      </p:sp>
      <p:sp>
        <p:nvSpPr>
          <p:cNvPr id="3" name="Marcador de texto 2">
            <a:extLst>
              <a:ext uri="{FF2B5EF4-FFF2-40B4-BE49-F238E27FC236}">
                <a16:creationId xmlns:a16="http://schemas.microsoft.com/office/drawing/2014/main" id="{6C50A8D7-F99E-CD5F-E9A6-D601E9C86D9A}"/>
              </a:ext>
            </a:extLst>
          </p:cNvPr>
          <p:cNvSpPr>
            <a:spLocks noGrp="1"/>
          </p:cNvSpPr>
          <p:nvPr>
            <p:ph type="body" sz="quarter" idx="10"/>
          </p:nvPr>
        </p:nvSpPr>
        <p:spPr/>
        <p:txBody>
          <a:bodyPr/>
          <a:lstStyle/>
          <a:p>
            <a:endParaRPr lang="es-ES"/>
          </a:p>
        </p:txBody>
      </p:sp>
      <p:sp>
        <p:nvSpPr>
          <p:cNvPr id="4" name="Marcador de texto 3">
            <a:extLst>
              <a:ext uri="{FF2B5EF4-FFF2-40B4-BE49-F238E27FC236}">
                <a16:creationId xmlns:a16="http://schemas.microsoft.com/office/drawing/2014/main" id="{7BA774CA-BD02-6516-CF67-77A8C8A3CC24}"/>
              </a:ext>
            </a:extLst>
          </p:cNvPr>
          <p:cNvSpPr>
            <a:spLocks noGrp="1"/>
          </p:cNvSpPr>
          <p:nvPr>
            <p:ph type="body" sz="quarter" idx="11"/>
          </p:nvPr>
        </p:nvSpPr>
        <p:spPr/>
        <p:txBody>
          <a:bodyPr/>
          <a:lstStyle/>
          <a:p>
            <a:endParaRPr lang="es-ES"/>
          </a:p>
        </p:txBody>
      </p:sp>
      <p:sp>
        <p:nvSpPr>
          <p:cNvPr id="5" name="Marcador de texto 4">
            <a:extLst>
              <a:ext uri="{FF2B5EF4-FFF2-40B4-BE49-F238E27FC236}">
                <a16:creationId xmlns:a16="http://schemas.microsoft.com/office/drawing/2014/main" id="{3338B2B9-802F-E256-3F90-7166A53F0051}"/>
              </a:ext>
            </a:extLst>
          </p:cNvPr>
          <p:cNvSpPr>
            <a:spLocks noGrp="1"/>
          </p:cNvSpPr>
          <p:nvPr>
            <p:ph type="body" sz="quarter" idx="12"/>
          </p:nvPr>
        </p:nvSpPr>
        <p:spPr/>
        <p:txBody>
          <a:bodyPr/>
          <a:lstStyle/>
          <a:p>
            <a:endParaRPr lang="es-ES"/>
          </a:p>
        </p:txBody>
      </p:sp>
      <p:sp>
        <p:nvSpPr>
          <p:cNvPr id="6" name="Marcador de texto 5">
            <a:extLst>
              <a:ext uri="{FF2B5EF4-FFF2-40B4-BE49-F238E27FC236}">
                <a16:creationId xmlns:a16="http://schemas.microsoft.com/office/drawing/2014/main" id="{40B0C5B5-4C7E-0B31-5CB9-DD65250CDD6E}"/>
              </a:ext>
            </a:extLst>
          </p:cNvPr>
          <p:cNvSpPr>
            <a:spLocks noGrp="1"/>
          </p:cNvSpPr>
          <p:nvPr>
            <p:ph type="body" sz="quarter" idx="13"/>
          </p:nvPr>
        </p:nvSpPr>
        <p:spPr/>
        <p:txBody>
          <a:bodyPr/>
          <a:lstStyle/>
          <a:p>
            <a:endParaRPr lang="es-ES"/>
          </a:p>
        </p:txBody>
      </p:sp>
      <p:sp>
        <p:nvSpPr>
          <p:cNvPr id="7" name="Marcador de texto 6">
            <a:extLst>
              <a:ext uri="{FF2B5EF4-FFF2-40B4-BE49-F238E27FC236}">
                <a16:creationId xmlns:a16="http://schemas.microsoft.com/office/drawing/2014/main" id="{AE55EB06-7A40-5C8C-2E2C-44675189927D}"/>
              </a:ext>
            </a:extLst>
          </p:cNvPr>
          <p:cNvSpPr>
            <a:spLocks noGrp="1"/>
          </p:cNvSpPr>
          <p:nvPr>
            <p:ph type="body" sz="quarter" idx="14"/>
          </p:nvPr>
        </p:nvSpPr>
        <p:spPr/>
        <p:txBody>
          <a:bodyPr/>
          <a:lstStyle/>
          <a:p>
            <a:endParaRPr lang="es-ES"/>
          </a:p>
        </p:txBody>
      </p:sp>
      <p:sp>
        <p:nvSpPr>
          <p:cNvPr id="8" name="Marcador de texto 7">
            <a:extLst>
              <a:ext uri="{FF2B5EF4-FFF2-40B4-BE49-F238E27FC236}">
                <a16:creationId xmlns:a16="http://schemas.microsoft.com/office/drawing/2014/main" id="{70BBCDB9-BC14-93BA-214B-A05ABEF10FA6}"/>
              </a:ext>
            </a:extLst>
          </p:cNvPr>
          <p:cNvSpPr>
            <a:spLocks noGrp="1"/>
          </p:cNvSpPr>
          <p:nvPr>
            <p:ph type="body" sz="quarter" idx="15"/>
          </p:nvPr>
        </p:nvSpPr>
        <p:spPr/>
        <p:txBody>
          <a:bodyPr/>
          <a:lstStyle/>
          <a:p>
            <a:endParaRPr lang="es-ES"/>
          </a:p>
        </p:txBody>
      </p:sp>
      <p:sp>
        <p:nvSpPr>
          <p:cNvPr id="9" name="Marcador de texto 8">
            <a:extLst>
              <a:ext uri="{FF2B5EF4-FFF2-40B4-BE49-F238E27FC236}">
                <a16:creationId xmlns:a16="http://schemas.microsoft.com/office/drawing/2014/main" id="{30927584-D39D-B684-B743-C154A2F288BA}"/>
              </a:ext>
            </a:extLst>
          </p:cNvPr>
          <p:cNvSpPr>
            <a:spLocks noGrp="1"/>
          </p:cNvSpPr>
          <p:nvPr>
            <p:ph type="body" sz="quarter" idx="17"/>
          </p:nvPr>
        </p:nvSpPr>
        <p:spPr/>
        <p:txBody>
          <a:bodyPr/>
          <a:lstStyle/>
          <a:p>
            <a:endParaRPr lang="es-ES"/>
          </a:p>
        </p:txBody>
      </p:sp>
      <p:sp>
        <p:nvSpPr>
          <p:cNvPr id="10" name="Marcador de texto 9">
            <a:extLst>
              <a:ext uri="{FF2B5EF4-FFF2-40B4-BE49-F238E27FC236}">
                <a16:creationId xmlns:a16="http://schemas.microsoft.com/office/drawing/2014/main" id="{E5FA2FF2-D142-3F2E-BA97-9A797AC7B3F3}"/>
              </a:ext>
            </a:extLst>
          </p:cNvPr>
          <p:cNvSpPr>
            <a:spLocks noGrp="1"/>
          </p:cNvSpPr>
          <p:nvPr>
            <p:ph type="body" sz="quarter" idx="18"/>
          </p:nvPr>
        </p:nvSpPr>
        <p:spPr/>
        <p:txBody>
          <a:bodyPr/>
          <a:lstStyle/>
          <a:p>
            <a:endParaRPr lang="es-ES"/>
          </a:p>
        </p:txBody>
      </p:sp>
    </p:spTree>
    <p:extLst>
      <p:ext uri="{BB962C8B-B14F-4D97-AF65-F5344CB8AC3E}">
        <p14:creationId xmlns:p14="http://schemas.microsoft.com/office/powerpoint/2010/main" val="2564495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9901F234-FC18-BDA6-8BFE-A536512D1E65}"/>
              </a:ext>
            </a:extLst>
          </p:cNvPr>
          <p:cNvSpPr>
            <a:spLocks noGrp="1"/>
          </p:cNvSpPr>
          <p:nvPr>
            <p:ph type="title"/>
          </p:nvPr>
        </p:nvSpPr>
        <p:spPr/>
        <p:txBody>
          <a:bodyPr/>
          <a:lstStyle/>
          <a:p>
            <a:endParaRPr lang="en-GB" noProof="0" dirty="0"/>
          </a:p>
        </p:txBody>
      </p:sp>
      <p:sp>
        <p:nvSpPr>
          <p:cNvPr id="11" name="Marcador de texto 10">
            <a:extLst>
              <a:ext uri="{FF2B5EF4-FFF2-40B4-BE49-F238E27FC236}">
                <a16:creationId xmlns:a16="http://schemas.microsoft.com/office/drawing/2014/main" id="{8F4C0163-073B-DC19-DC9E-9F3EA61EEB3F}"/>
              </a:ext>
            </a:extLst>
          </p:cNvPr>
          <p:cNvSpPr>
            <a:spLocks noGrp="1"/>
          </p:cNvSpPr>
          <p:nvPr>
            <p:ph type="body" sz="quarter" idx="10"/>
          </p:nvPr>
        </p:nvSpPr>
        <p:spPr/>
        <p:txBody>
          <a:bodyPr/>
          <a:lstStyle/>
          <a:p>
            <a:endParaRPr lang="en-GB" noProof="0" dirty="0"/>
          </a:p>
        </p:txBody>
      </p:sp>
    </p:spTree>
    <p:extLst>
      <p:ext uri="{BB962C8B-B14F-4D97-AF65-F5344CB8AC3E}">
        <p14:creationId xmlns:p14="http://schemas.microsoft.com/office/powerpoint/2010/main" val="2596370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422700B3D74364ABE668428C15BD8B3" ma:contentTypeVersion="23" ma:contentTypeDescription="Crear nuevo documento." ma:contentTypeScope="" ma:versionID="e655a561370beb45cda7efd6881712b6">
  <xsd:schema xmlns:xsd="http://www.w3.org/2001/XMLSchema" xmlns:xs="http://www.w3.org/2001/XMLSchema" xmlns:p="http://schemas.microsoft.com/office/2006/metadata/properties" xmlns:ns2="d83f4192-8c27-43c4-acf9-a52e8a2bf5d8" xmlns:ns3="f31068f3-f2bb-44f3-9f02-9fd9295cb1df" targetNamespace="http://schemas.microsoft.com/office/2006/metadata/properties" ma:root="true" ma:fieldsID="09edac6352bd3c586c4cf1788a353b38" ns2:_="" ns3:_="">
    <xsd:import namespace="d83f4192-8c27-43c4-acf9-a52e8a2bf5d8"/>
    <xsd:import namespace="f31068f3-f2bb-44f3-9f02-9fd9295cb1d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_ApprovalAssignedTo" minOccurs="0"/>
                <xsd:element ref="ns2:_ApprovalRespondedBy" minOccurs="0"/>
                <xsd:element ref="ns2:_ApprovalSentBy" minOccurs="0"/>
                <xsd:element ref="ns2: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3f4192-8c27-43c4-acf9-a52e8a2bf5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167a1172-0ea3-4fc7-86f9-7d766bef63a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_ApprovalAssignedTo" ma:index="27" nillable="true" ma:displayName="Aprobadore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8" nillable="true" ma:displayName="Respuesta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29" nillable="true" ma:displayName="Aprobación del Cread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30" nillable="true" ma:displayName="Estado de aprobación" ma:internalName="_Approval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31068f3-f2bb-44f3-9f02-9fd9295cb1df"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bb9e9e38-3c69-4136-95a5-c4967babca43}" ma:internalName="TaxCatchAll" ma:showField="CatchAllData" ma:web="f31068f3-f2bb-44f3-9f02-9fd9295cb1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83f4192-8c27-43c4-acf9-a52e8a2bf5d8">
      <Terms xmlns="http://schemas.microsoft.com/office/infopath/2007/PartnerControls"/>
    </lcf76f155ced4ddcb4097134ff3c332f>
    <TaxCatchAll xmlns="f31068f3-f2bb-44f3-9f02-9fd9295cb1df" xsi:nil="true"/>
    <_ApprovalAssignedTo xmlns="d83f4192-8c27-43c4-acf9-a52e8a2bf5d8">
      <UserInfo>
        <DisplayName/>
        <AccountId xsi:nil="true"/>
        <AccountType/>
      </UserInfo>
    </_ApprovalAssignedTo>
    <_ApprovalRespondedBy xmlns="d83f4192-8c27-43c4-acf9-a52e8a2bf5d8">
      <UserInfo>
        <DisplayName/>
        <AccountId xsi:nil="true"/>
        <AccountType/>
      </UserInfo>
    </_ApprovalRespondedBy>
    <_ApprovalStatus xmlns="d83f4192-8c27-43c4-acf9-a52e8a2bf5d8">0</_ApprovalStatu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53944C-1EC2-4D3C-B2B6-5C592BE4E3DE}"/>
</file>

<file path=customXml/itemProps2.xml><?xml version="1.0" encoding="utf-8"?>
<ds:datastoreItem xmlns:ds="http://schemas.openxmlformats.org/officeDocument/2006/customXml" ds:itemID="{65409FF9-653C-46C5-82A0-F53CC4BCB30D}">
  <ds:schemaRef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 ds:uri="http://schemas.openxmlformats.org/package/2006/metadata/core-properties"/>
    <ds:schemaRef ds:uri="http://purl.org/dc/terms/"/>
    <ds:schemaRef ds:uri="6f6cbf9f-e491-4672-ab6f-9c4d6462f40c"/>
    <ds:schemaRef ds:uri="http://schemas.microsoft.com/office/2006/metadata/properties"/>
    <ds:schemaRef ds:uri="c15f0fa1-e738-4b02-965f-e05fb5686d0b"/>
    <ds:schemaRef ds:uri="052a159c-869a-4fb3-a9bb-e67ca58f149e"/>
  </ds:schemaRefs>
</ds:datastoreItem>
</file>

<file path=customXml/itemProps3.xml><?xml version="1.0" encoding="utf-8"?>
<ds:datastoreItem xmlns:ds="http://schemas.openxmlformats.org/officeDocument/2006/customXml" ds:itemID="{190B2646-FFD9-47DC-BB31-76BEDEE609BC}">
  <ds:schemaRefs>
    <ds:schemaRef ds:uri="http://schemas.microsoft.com/sharepoint/v3/contenttype/forms"/>
  </ds:schemaRefs>
</ds:datastoreItem>
</file>

<file path=docMetadata/LabelInfo.xml><?xml version="1.0" encoding="utf-8"?>
<clbl:labelList xmlns:clbl="http://schemas.microsoft.com/office/2020/mipLabelMetadata">
  <clbl:label id="{3c9bec58-8084-492e-8360-0e1cfe36408c}" enabled="1" method="Standard" siteId="{f35a6974-607f-47d4-82d7-ff31d7dc53a5}" removed="0"/>
</clbl:labelList>
</file>

<file path=docProps/app.xml><?xml version="1.0" encoding="utf-8"?>
<Properties xmlns="http://schemas.openxmlformats.org/officeDocument/2006/extended-properties" xmlns:vt="http://schemas.openxmlformats.org/officeDocument/2006/docPropsVTypes">
  <TotalTime>192</TotalTime>
  <Words>0</Words>
  <Application>Microsoft Office PowerPoint</Application>
  <PresentationFormat>Panorámica</PresentationFormat>
  <Paragraphs>0</Paragraphs>
  <Slides>2</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2</vt:i4>
      </vt:variant>
    </vt:vector>
  </HeadingPairs>
  <TitlesOfParts>
    <vt:vector size="4" baseType="lpstr">
      <vt:lpstr>Arial</vt:lpstr>
      <vt:lpstr>Office Theme</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Cristina Peyra</cp:lastModifiedBy>
  <cp:revision>9</cp:revision>
  <dcterms:created xsi:type="dcterms:W3CDTF">2026-07-28T10:12:46Z</dcterms:created>
  <dcterms:modified xsi:type="dcterms:W3CDTF">2026-09-10T08:16:24Z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0x0101001422700B3D74364ABE668428C15BD8B3</vt:lpwstr>
  </property>
  <property fmtid="{D5CDD505-2E9C-101B-9397-08002B2CF9AE}" pid="3" name="MediaServiceImageTags">
    <vt:lpwstr/>
  </property>
</Properties>
</file>